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diagrams/colors1.xml" ContentType="application/vnd.openxmlformats-officedocument.drawingml.diagramColors+xml"/>
  <Override PartName="/ppt/diagrams/colors2.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0" r:id="rId2"/>
  </p:sldMasterIdLst>
  <p:notesMasterIdLst>
    <p:notesMasterId r:id="rId41"/>
  </p:notesMasterIdLst>
  <p:sldIdLst>
    <p:sldId id="2142534881" r:id="rId3"/>
    <p:sldId id="2142534903" r:id="rId4"/>
    <p:sldId id="2142534910" r:id="rId5"/>
    <p:sldId id="5148" r:id="rId6"/>
    <p:sldId id="5140" r:id="rId7"/>
    <p:sldId id="2142534902" r:id="rId8"/>
    <p:sldId id="2142534750" r:id="rId9"/>
    <p:sldId id="2142534747" r:id="rId10"/>
    <p:sldId id="2142534884" r:id="rId11"/>
    <p:sldId id="2142534880" r:id="rId12"/>
    <p:sldId id="2142534890" r:id="rId13"/>
    <p:sldId id="2142534904" r:id="rId14"/>
    <p:sldId id="2142534897" r:id="rId15"/>
    <p:sldId id="2142534905" r:id="rId16"/>
    <p:sldId id="5212" r:id="rId17"/>
    <p:sldId id="2142534906" r:id="rId18"/>
    <p:sldId id="2142534901" r:id="rId19"/>
    <p:sldId id="595" r:id="rId20"/>
    <p:sldId id="2142534893" r:id="rId21"/>
    <p:sldId id="2142534907" r:id="rId22"/>
    <p:sldId id="292" r:id="rId23"/>
    <p:sldId id="2142534918" r:id="rId24"/>
    <p:sldId id="2142534908" r:id="rId25"/>
    <p:sldId id="2142534717" r:id="rId26"/>
    <p:sldId id="2142534743" r:id="rId27"/>
    <p:sldId id="2142534721" r:id="rId28"/>
    <p:sldId id="2142534911" r:id="rId29"/>
    <p:sldId id="2142534913" r:id="rId30"/>
    <p:sldId id="2142534894" r:id="rId31"/>
    <p:sldId id="2142534892" r:id="rId32"/>
    <p:sldId id="2142534896" r:id="rId33"/>
    <p:sldId id="2142534898" r:id="rId34"/>
    <p:sldId id="2142534915" r:id="rId35"/>
    <p:sldId id="2142534919" r:id="rId36"/>
    <p:sldId id="2142534719" r:id="rId37"/>
    <p:sldId id="2142534909" r:id="rId38"/>
    <p:sldId id="2142534723" r:id="rId39"/>
    <p:sldId id="2142534724"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FFE171-A638-4C69-82B1-1FB3A95DAAA9}" v="9" dt="2026-07-27T22:07:17.4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6764" autoAdjust="0"/>
  </p:normalViewPr>
  <p:slideViewPr>
    <p:cSldViewPr snapToGrid="0">
      <p:cViewPr varScale="1">
        <p:scale>
          <a:sx n="65" d="100"/>
          <a:sy n="65" d="100"/>
        </p:scale>
        <p:origin x="135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47" Type="http://schemas.microsoft.com/office/2015/10/relationships/revisionInfo" Target="revisionInfo.xml"/><Relationship Id="rId50" Type="http://schemas.openxmlformats.org/officeDocument/2006/relationships/customXml" Target="../customXml/item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customXml" Target="../customXml/item2.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48" Type="http://schemas.openxmlformats.org/officeDocument/2006/relationships/customXml" Target="../customXml/item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microsoft.com/office/2016/11/relationships/changesInfo" Target="changesInfos/changesInfo1.xml"/><Relationship Id="rId20" Type="http://schemas.openxmlformats.org/officeDocument/2006/relationships/slide" Target="slides/slide1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Rosenstock (ETF)" userId="8633e7e6-9c16-48a5-856e-a0796c14322d" providerId="ADAL" clId="{E90AE592-FAF2-437B-80BF-9471473FE251}"/>
    <pc:docChg chg="undo custSel mod addSld delSld modSld sldOrd addMainMaster delMainMaster modMainMaster modNotesMaster">
      <pc:chgData name="Maria Rosenstock (ETF)" userId="8633e7e6-9c16-48a5-856e-a0796c14322d" providerId="ADAL" clId="{E90AE592-FAF2-437B-80BF-9471473FE251}" dt="2026-07-27T22:07:15.932" v="7823" actId="20577"/>
      <pc:docMkLst>
        <pc:docMk/>
      </pc:docMkLst>
      <pc:sldChg chg="addSp delSp modSp add del mod setBg modNotesTx">
        <pc:chgData name="Maria Rosenstock (ETF)" userId="8633e7e6-9c16-48a5-856e-a0796c14322d" providerId="ADAL" clId="{E90AE592-FAF2-437B-80BF-9471473FE251}" dt="2026-07-26T22:03:19.557" v="6372" actId="47"/>
        <pc:sldMkLst>
          <pc:docMk/>
          <pc:sldMk cId="0" sldId="256"/>
        </pc:sldMkLst>
        <pc:spChg chg="add del mod">
          <ac:chgData name="Maria Rosenstock (ETF)" userId="8633e7e6-9c16-48a5-856e-a0796c14322d" providerId="ADAL" clId="{E90AE592-FAF2-437B-80BF-9471473FE251}" dt="2026-07-26T21:48:26.578" v="6026" actId="478"/>
          <ac:spMkLst>
            <pc:docMk/>
            <pc:sldMk cId="0" sldId="256"/>
            <ac:spMk id="4" creationId="{00000000-0000-0000-0000-000000000000}"/>
          </ac:spMkLst>
        </pc:spChg>
        <pc:spChg chg="mod">
          <ac:chgData name="Maria Rosenstock (ETF)" userId="8633e7e6-9c16-48a5-856e-a0796c14322d" providerId="ADAL" clId="{E90AE592-FAF2-437B-80BF-9471473FE251}" dt="2026-07-26T21:46:10.653" v="5965" actId="26606"/>
          <ac:spMkLst>
            <pc:docMk/>
            <pc:sldMk cId="0" sldId="256"/>
            <ac:spMk id="5" creationId="{00000000-0000-0000-0000-000000000000}"/>
          </ac:spMkLst>
        </pc:spChg>
        <pc:spChg chg="del mod">
          <ac:chgData name="Maria Rosenstock (ETF)" userId="8633e7e6-9c16-48a5-856e-a0796c14322d" providerId="ADAL" clId="{E90AE592-FAF2-437B-80BF-9471473FE251}" dt="2026-07-26T21:46:41.610" v="5975" actId="478"/>
          <ac:spMkLst>
            <pc:docMk/>
            <pc:sldMk cId="0" sldId="256"/>
            <ac:spMk id="6" creationId="{00000000-0000-0000-0000-000000000000}"/>
          </ac:spMkLst>
        </pc:spChg>
        <pc:spChg chg="mod">
          <ac:chgData name="Maria Rosenstock (ETF)" userId="8633e7e6-9c16-48a5-856e-a0796c14322d" providerId="ADAL" clId="{E90AE592-FAF2-437B-80BF-9471473FE251}" dt="2026-07-26T21:46:10.653" v="5965" actId="26606"/>
          <ac:spMkLst>
            <pc:docMk/>
            <pc:sldMk cId="0" sldId="256"/>
            <ac:spMk id="7" creationId="{00000000-0000-0000-0000-000000000000}"/>
          </ac:spMkLst>
        </pc:spChg>
        <pc:spChg chg="mod">
          <ac:chgData name="Maria Rosenstock (ETF)" userId="8633e7e6-9c16-48a5-856e-a0796c14322d" providerId="ADAL" clId="{E90AE592-FAF2-437B-80BF-9471473FE251}" dt="2026-07-26T21:46:10.653" v="5965" actId="26606"/>
          <ac:spMkLst>
            <pc:docMk/>
            <pc:sldMk cId="0" sldId="256"/>
            <ac:spMk id="8" creationId="{00000000-0000-0000-0000-000000000000}"/>
          </ac:spMkLst>
        </pc:spChg>
        <pc:spChg chg="mod">
          <ac:chgData name="Maria Rosenstock (ETF)" userId="8633e7e6-9c16-48a5-856e-a0796c14322d" providerId="ADAL" clId="{E90AE592-FAF2-437B-80BF-9471473FE251}" dt="2026-07-26T21:46:57.065" v="5976" actId="21"/>
          <ac:spMkLst>
            <pc:docMk/>
            <pc:sldMk cId="0" sldId="256"/>
            <ac:spMk id="9" creationId="{00000000-0000-0000-0000-000000000000}"/>
          </ac:spMkLst>
        </pc:spChg>
        <pc:spChg chg="mod">
          <ac:chgData name="Maria Rosenstock (ETF)" userId="8633e7e6-9c16-48a5-856e-a0796c14322d" providerId="ADAL" clId="{E90AE592-FAF2-437B-80BF-9471473FE251}" dt="2026-07-26T21:47:06.419" v="5979" actId="21"/>
          <ac:spMkLst>
            <pc:docMk/>
            <pc:sldMk cId="0" sldId="256"/>
            <ac:spMk id="10" creationId="{00000000-0000-0000-0000-000000000000}"/>
          </ac:spMkLst>
        </pc:spChg>
        <pc:spChg chg="del mod">
          <ac:chgData name="Maria Rosenstock (ETF)" userId="8633e7e6-9c16-48a5-856e-a0796c14322d" providerId="ADAL" clId="{E90AE592-FAF2-437B-80BF-9471473FE251}" dt="2026-07-26T21:48:04.729" v="6006" actId="478"/>
          <ac:spMkLst>
            <pc:docMk/>
            <pc:sldMk cId="0" sldId="256"/>
            <ac:spMk id="11" creationId="{00000000-0000-0000-0000-000000000000}"/>
          </ac:spMkLst>
        </pc:spChg>
        <pc:spChg chg="mod">
          <ac:chgData name="Maria Rosenstock (ETF)" userId="8633e7e6-9c16-48a5-856e-a0796c14322d" providerId="ADAL" clId="{E90AE592-FAF2-437B-80BF-9471473FE251}" dt="2026-07-26T21:47:51.819" v="5983" actId="27636"/>
          <ac:spMkLst>
            <pc:docMk/>
            <pc:sldMk cId="0" sldId="256"/>
            <ac:spMk id="12" creationId="{00000000-0000-0000-0000-000000000000}"/>
          </ac:spMkLst>
        </pc:spChg>
        <pc:spChg chg="mod">
          <ac:chgData name="Maria Rosenstock (ETF)" userId="8633e7e6-9c16-48a5-856e-a0796c14322d" providerId="ADAL" clId="{E90AE592-FAF2-437B-80BF-9471473FE251}" dt="2026-07-26T22:03:01.312" v="6371" actId="20577"/>
          <ac:spMkLst>
            <pc:docMk/>
            <pc:sldMk cId="0" sldId="256"/>
            <ac:spMk id="16" creationId="{00000000-0000-0000-0000-000000000000}"/>
          </ac:spMkLst>
        </pc:spChg>
        <pc:picChg chg="del mod">
          <ac:chgData name="Maria Rosenstock (ETF)" userId="8633e7e6-9c16-48a5-856e-a0796c14322d" providerId="ADAL" clId="{E90AE592-FAF2-437B-80BF-9471473FE251}" dt="2026-07-26T21:46:36.820" v="5974" actId="478"/>
          <ac:picMkLst>
            <pc:docMk/>
            <pc:sldMk cId="0" sldId="256"/>
            <ac:picMk id="2" creationId="{00000000-0000-0000-0000-000000000000}"/>
          </ac:picMkLst>
        </pc:picChg>
      </pc:sldChg>
      <pc:sldChg chg="delSp modSp add del mod setBg modNotesTx">
        <pc:chgData name="Maria Rosenstock (ETF)" userId="8633e7e6-9c16-48a5-856e-a0796c14322d" providerId="ADAL" clId="{E90AE592-FAF2-437B-80BF-9471473FE251}" dt="2026-07-26T22:03:19.557" v="6372" actId="47"/>
        <pc:sldMkLst>
          <pc:docMk/>
          <pc:sldMk cId="0" sldId="257"/>
        </pc:sldMkLst>
        <pc:spChg chg="mod">
          <ac:chgData name="Maria Rosenstock (ETF)" userId="8633e7e6-9c16-48a5-856e-a0796c14322d" providerId="ADAL" clId="{E90AE592-FAF2-437B-80BF-9471473FE251}" dt="2026-07-26T21:46:10.653" v="5965" actId="26606"/>
          <ac:spMkLst>
            <pc:docMk/>
            <pc:sldMk cId="0" sldId="257"/>
            <ac:spMk id="4" creationId="{00000000-0000-0000-0000-000000000000}"/>
          </ac:spMkLst>
        </pc:spChg>
        <pc:spChg chg="mod">
          <ac:chgData name="Maria Rosenstock (ETF)" userId="8633e7e6-9c16-48a5-856e-a0796c14322d" providerId="ADAL" clId="{E90AE592-FAF2-437B-80BF-9471473FE251}" dt="2026-07-26T21:46:10.653" v="5965" actId="26606"/>
          <ac:spMkLst>
            <pc:docMk/>
            <pc:sldMk cId="0" sldId="257"/>
            <ac:spMk id="6" creationId="{00000000-0000-0000-0000-000000000000}"/>
          </ac:spMkLst>
        </pc:spChg>
        <pc:spChg chg="del">
          <ac:chgData name="Maria Rosenstock (ETF)" userId="8633e7e6-9c16-48a5-856e-a0796c14322d" providerId="ADAL" clId="{E90AE592-FAF2-437B-80BF-9471473FE251}" dt="2026-07-26T21:49:09.697" v="6037" actId="478"/>
          <ac:spMkLst>
            <pc:docMk/>
            <pc:sldMk cId="0" sldId="257"/>
            <ac:spMk id="7" creationId="{00000000-0000-0000-0000-000000000000}"/>
          </ac:spMkLst>
        </pc:spChg>
        <pc:spChg chg="mod">
          <ac:chgData name="Maria Rosenstock (ETF)" userId="8633e7e6-9c16-48a5-856e-a0796c14322d" providerId="ADAL" clId="{E90AE592-FAF2-437B-80BF-9471473FE251}" dt="2026-07-26T21:49:27.822" v="6075" actId="1076"/>
          <ac:spMkLst>
            <pc:docMk/>
            <pc:sldMk cId="0" sldId="257"/>
            <ac:spMk id="8" creationId="{00000000-0000-0000-0000-000000000000}"/>
          </ac:spMkLst>
        </pc:spChg>
        <pc:spChg chg="mod">
          <ac:chgData name="Maria Rosenstock (ETF)" userId="8633e7e6-9c16-48a5-856e-a0796c14322d" providerId="ADAL" clId="{E90AE592-FAF2-437B-80BF-9471473FE251}" dt="2026-07-26T21:50:34.082" v="6107" actId="1076"/>
          <ac:spMkLst>
            <pc:docMk/>
            <pc:sldMk cId="0" sldId="257"/>
            <ac:spMk id="9" creationId="{00000000-0000-0000-0000-000000000000}"/>
          </ac:spMkLst>
        </pc:spChg>
        <pc:spChg chg="mod">
          <ac:chgData name="Maria Rosenstock (ETF)" userId="8633e7e6-9c16-48a5-856e-a0796c14322d" providerId="ADAL" clId="{E90AE592-FAF2-437B-80BF-9471473FE251}" dt="2026-07-26T21:50:23.108" v="6105" actId="403"/>
          <ac:spMkLst>
            <pc:docMk/>
            <pc:sldMk cId="0" sldId="257"/>
            <ac:spMk id="10" creationId="{00000000-0000-0000-0000-000000000000}"/>
          </ac:spMkLst>
        </pc:spChg>
        <pc:spChg chg="mod">
          <ac:chgData name="Maria Rosenstock (ETF)" userId="8633e7e6-9c16-48a5-856e-a0796c14322d" providerId="ADAL" clId="{E90AE592-FAF2-437B-80BF-9471473FE251}" dt="2026-07-26T17:09:20.703" v="5893" actId="26606"/>
          <ac:spMkLst>
            <pc:docMk/>
            <pc:sldMk cId="0" sldId="257"/>
            <ac:spMk id="13" creationId="{00000000-0000-0000-0000-000000000000}"/>
          </ac:spMkLst>
        </pc:spChg>
        <pc:spChg chg="mod">
          <ac:chgData name="Maria Rosenstock (ETF)" userId="8633e7e6-9c16-48a5-856e-a0796c14322d" providerId="ADAL" clId="{E90AE592-FAF2-437B-80BF-9471473FE251}" dt="2026-07-26T21:46:10.653" v="5965" actId="26606"/>
          <ac:spMkLst>
            <pc:docMk/>
            <pc:sldMk cId="0" sldId="257"/>
            <ac:spMk id="14" creationId="{00000000-0000-0000-0000-000000000000}"/>
          </ac:spMkLst>
        </pc:spChg>
        <pc:spChg chg="mod">
          <ac:chgData name="Maria Rosenstock (ETF)" userId="8633e7e6-9c16-48a5-856e-a0796c14322d" providerId="ADAL" clId="{E90AE592-FAF2-437B-80BF-9471473FE251}" dt="2026-07-26T21:46:10.653" v="5965" actId="26606"/>
          <ac:spMkLst>
            <pc:docMk/>
            <pc:sldMk cId="0" sldId="257"/>
            <ac:spMk id="16" creationId="{00000000-0000-0000-0000-000000000000}"/>
          </ac:spMkLst>
        </pc:spChg>
        <pc:spChg chg="mod">
          <ac:chgData name="Maria Rosenstock (ETF)" userId="8633e7e6-9c16-48a5-856e-a0796c14322d" providerId="ADAL" clId="{E90AE592-FAF2-437B-80BF-9471473FE251}" dt="2026-07-26T21:46:10.653" v="5965" actId="26606"/>
          <ac:spMkLst>
            <pc:docMk/>
            <pc:sldMk cId="0" sldId="257"/>
            <ac:spMk id="17" creationId="{00000000-0000-0000-0000-000000000000}"/>
          </ac:spMkLst>
        </pc:spChg>
        <pc:spChg chg="mod">
          <ac:chgData name="Maria Rosenstock (ETF)" userId="8633e7e6-9c16-48a5-856e-a0796c14322d" providerId="ADAL" clId="{E90AE592-FAF2-437B-80BF-9471473FE251}" dt="2026-07-26T17:09:20.703" v="5893" actId="26606"/>
          <ac:spMkLst>
            <pc:docMk/>
            <pc:sldMk cId="0" sldId="257"/>
            <ac:spMk id="21" creationId="{00000000-0000-0000-0000-000000000000}"/>
          </ac:spMkLst>
        </pc:spChg>
        <pc:spChg chg="mod">
          <ac:chgData name="Maria Rosenstock (ETF)" userId="8633e7e6-9c16-48a5-856e-a0796c14322d" providerId="ADAL" clId="{E90AE592-FAF2-437B-80BF-9471473FE251}" dt="2026-07-26T21:46:10.653" v="5965" actId="26606"/>
          <ac:spMkLst>
            <pc:docMk/>
            <pc:sldMk cId="0" sldId="257"/>
            <ac:spMk id="24" creationId="{00000000-0000-0000-0000-000000000000}"/>
          </ac:spMkLst>
        </pc:spChg>
        <pc:spChg chg="mod">
          <ac:chgData name="Maria Rosenstock (ETF)" userId="8633e7e6-9c16-48a5-856e-a0796c14322d" providerId="ADAL" clId="{E90AE592-FAF2-437B-80BF-9471473FE251}" dt="2026-07-26T17:09:20.703" v="5893" actId="26606"/>
          <ac:spMkLst>
            <pc:docMk/>
            <pc:sldMk cId="0" sldId="257"/>
            <ac:spMk id="25" creationId="{00000000-0000-0000-0000-000000000000}"/>
          </ac:spMkLst>
        </pc:spChg>
        <pc:spChg chg="mod">
          <ac:chgData name="Maria Rosenstock (ETF)" userId="8633e7e6-9c16-48a5-856e-a0796c14322d" providerId="ADAL" clId="{E90AE592-FAF2-437B-80BF-9471473FE251}" dt="2026-07-26T17:09:20.703" v="5893" actId="26606"/>
          <ac:spMkLst>
            <pc:docMk/>
            <pc:sldMk cId="0" sldId="257"/>
            <ac:spMk id="29" creationId="{00000000-0000-0000-0000-000000000000}"/>
          </ac:spMkLst>
        </pc:spChg>
        <pc:spChg chg="mod">
          <ac:chgData name="Maria Rosenstock (ETF)" userId="8633e7e6-9c16-48a5-856e-a0796c14322d" providerId="ADAL" clId="{E90AE592-FAF2-437B-80BF-9471473FE251}" dt="2026-07-26T21:46:10.653" v="5965" actId="26606"/>
          <ac:spMkLst>
            <pc:docMk/>
            <pc:sldMk cId="0" sldId="257"/>
            <ac:spMk id="33" creationId="{00000000-0000-0000-0000-000000000000}"/>
          </ac:spMkLst>
        </pc:spChg>
        <pc:spChg chg="mod">
          <ac:chgData name="Maria Rosenstock (ETF)" userId="8633e7e6-9c16-48a5-856e-a0796c14322d" providerId="ADAL" clId="{E90AE592-FAF2-437B-80BF-9471473FE251}" dt="2026-07-26T17:09:20.703" v="5893" actId="26606"/>
          <ac:spMkLst>
            <pc:docMk/>
            <pc:sldMk cId="0" sldId="257"/>
            <ac:spMk id="37" creationId="{00000000-0000-0000-0000-000000000000}"/>
          </ac:spMkLst>
        </pc:spChg>
        <pc:spChg chg="mod">
          <ac:chgData name="Maria Rosenstock (ETF)" userId="8633e7e6-9c16-48a5-856e-a0796c14322d" providerId="ADAL" clId="{E90AE592-FAF2-437B-80BF-9471473FE251}" dt="2026-07-26T21:46:10.702" v="5966" actId="27636"/>
          <ac:spMkLst>
            <pc:docMk/>
            <pc:sldMk cId="0" sldId="257"/>
            <ac:spMk id="38" creationId="{00000000-0000-0000-0000-000000000000}"/>
          </ac:spMkLst>
        </pc:spChg>
        <pc:spChg chg="mod">
          <ac:chgData name="Maria Rosenstock (ETF)" userId="8633e7e6-9c16-48a5-856e-a0796c14322d" providerId="ADAL" clId="{E90AE592-FAF2-437B-80BF-9471473FE251}" dt="2026-07-26T21:50:02.989" v="6100" actId="403"/>
          <ac:spMkLst>
            <pc:docMk/>
            <pc:sldMk cId="0" sldId="257"/>
            <ac:spMk id="40" creationId="{00000000-0000-0000-0000-000000000000}"/>
          </ac:spMkLst>
        </pc:spChg>
        <pc:spChg chg="mod">
          <ac:chgData name="Maria Rosenstock (ETF)" userId="8633e7e6-9c16-48a5-856e-a0796c14322d" providerId="ADAL" clId="{E90AE592-FAF2-437B-80BF-9471473FE251}" dt="2026-07-26T21:50:13.176" v="6103" actId="1076"/>
          <ac:spMkLst>
            <pc:docMk/>
            <pc:sldMk cId="0" sldId="257"/>
            <ac:spMk id="41" creationId="{00000000-0000-0000-0000-000000000000}"/>
          </ac:spMkLst>
        </pc:spChg>
        <pc:picChg chg="del">
          <ac:chgData name="Maria Rosenstock (ETF)" userId="8633e7e6-9c16-48a5-856e-a0796c14322d" providerId="ADAL" clId="{E90AE592-FAF2-437B-80BF-9471473FE251}" dt="2026-07-26T21:42:54.609" v="5961" actId="478"/>
          <ac:picMkLst>
            <pc:docMk/>
            <pc:sldMk cId="0" sldId="257"/>
            <ac:picMk id="2" creationId="{00000000-0000-0000-0000-000000000000}"/>
          </ac:picMkLst>
        </pc:picChg>
      </pc:sldChg>
      <pc:sldChg chg="delSp modSp add del mod setBg">
        <pc:chgData name="Maria Rosenstock (ETF)" userId="8633e7e6-9c16-48a5-856e-a0796c14322d" providerId="ADAL" clId="{E90AE592-FAF2-437B-80BF-9471473FE251}" dt="2026-07-26T22:03:19.557" v="6372" actId="47"/>
        <pc:sldMkLst>
          <pc:docMk/>
          <pc:sldMk cId="0" sldId="258"/>
        </pc:sldMkLst>
        <pc:spChg chg="mod">
          <ac:chgData name="Maria Rosenstock (ETF)" userId="8633e7e6-9c16-48a5-856e-a0796c14322d" providerId="ADAL" clId="{E90AE592-FAF2-437B-80BF-9471473FE251}" dt="2026-07-26T21:46:10.653" v="5965" actId="26606"/>
          <ac:spMkLst>
            <pc:docMk/>
            <pc:sldMk cId="0" sldId="258"/>
            <ac:spMk id="3" creationId="{00000000-0000-0000-0000-000000000000}"/>
          </ac:spMkLst>
        </pc:spChg>
        <pc:spChg chg="mod">
          <ac:chgData name="Maria Rosenstock (ETF)" userId="8633e7e6-9c16-48a5-856e-a0796c14322d" providerId="ADAL" clId="{E90AE592-FAF2-437B-80BF-9471473FE251}" dt="2026-07-26T21:46:10.653" v="5965" actId="26606"/>
          <ac:spMkLst>
            <pc:docMk/>
            <pc:sldMk cId="0" sldId="258"/>
            <ac:spMk id="5" creationId="{00000000-0000-0000-0000-000000000000}"/>
          </ac:spMkLst>
        </pc:spChg>
        <pc:spChg chg="mod">
          <ac:chgData name="Maria Rosenstock (ETF)" userId="8633e7e6-9c16-48a5-856e-a0796c14322d" providerId="ADAL" clId="{E90AE592-FAF2-437B-80BF-9471473FE251}" dt="2026-07-26T21:51:14.631" v="6113" actId="27636"/>
          <ac:spMkLst>
            <pc:docMk/>
            <pc:sldMk cId="0" sldId="258"/>
            <ac:spMk id="7" creationId="{00000000-0000-0000-0000-000000000000}"/>
          </ac:spMkLst>
        </pc:spChg>
        <pc:spChg chg="mod">
          <ac:chgData name="Maria Rosenstock (ETF)" userId="8633e7e6-9c16-48a5-856e-a0796c14322d" providerId="ADAL" clId="{E90AE592-FAF2-437B-80BF-9471473FE251}" dt="2026-07-26T21:46:10.653" v="5965" actId="26606"/>
          <ac:spMkLst>
            <pc:docMk/>
            <pc:sldMk cId="0" sldId="258"/>
            <ac:spMk id="12" creationId="{00000000-0000-0000-0000-000000000000}"/>
          </ac:spMkLst>
        </pc:spChg>
        <pc:spChg chg="mod">
          <ac:chgData name="Maria Rosenstock (ETF)" userId="8633e7e6-9c16-48a5-856e-a0796c14322d" providerId="ADAL" clId="{E90AE592-FAF2-437B-80BF-9471473FE251}" dt="2026-07-26T21:46:10.653" v="5965" actId="26606"/>
          <ac:spMkLst>
            <pc:docMk/>
            <pc:sldMk cId="0" sldId="258"/>
            <ac:spMk id="13" creationId="{00000000-0000-0000-0000-000000000000}"/>
          </ac:spMkLst>
        </pc:spChg>
        <pc:spChg chg="mod">
          <ac:chgData name="Maria Rosenstock (ETF)" userId="8633e7e6-9c16-48a5-856e-a0796c14322d" providerId="ADAL" clId="{E90AE592-FAF2-437B-80BF-9471473FE251}" dt="2026-07-26T21:46:10.653" v="5965" actId="26606"/>
          <ac:spMkLst>
            <pc:docMk/>
            <pc:sldMk cId="0" sldId="258"/>
            <ac:spMk id="14" creationId="{00000000-0000-0000-0000-000000000000}"/>
          </ac:spMkLst>
        </pc:spChg>
        <pc:spChg chg="mod">
          <ac:chgData name="Maria Rosenstock (ETF)" userId="8633e7e6-9c16-48a5-856e-a0796c14322d" providerId="ADAL" clId="{E90AE592-FAF2-437B-80BF-9471473FE251}" dt="2026-07-26T21:46:10.653" v="5965" actId="26606"/>
          <ac:spMkLst>
            <pc:docMk/>
            <pc:sldMk cId="0" sldId="258"/>
            <ac:spMk id="17" creationId="{00000000-0000-0000-0000-000000000000}"/>
          </ac:spMkLst>
        </pc:spChg>
        <pc:spChg chg="mod">
          <ac:chgData name="Maria Rosenstock (ETF)" userId="8633e7e6-9c16-48a5-856e-a0796c14322d" providerId="ADAL" clId="{E90AE592-FAF2-437B-80BF-9471473FE251}" dt="2026-07-26T21:46:10.653" v="5965" actId="26606"/>
          <ac:spMkLst>
            <pc:docMk/>
            <pc:sldMk cId="0" sldId="258"/>
            <ac:spMk id="19" creationId="{00000000-0000-0000-0000-000000000000}"/>
          </ac:spMkLst>
        </pc:spChg>
        <pc:spChg chg="mod">
          <ac:chgData name="Maria Rosenstock (ETF)" userId="8633e7e6-9c16-48a5-856e-a0796c14322d" providerId="ADAL" clId="{E90AE592-FAF2-437B-80BF-9471473FE251}" dt="2026-07-26T21:46:10.653" v="5965" actId="26606"/>
          <ac:spMkLst>
            <pc:docMk/>
            <pc:sldMk cId="0" sldId="258"/>
            <ac:spMk id="20" creationId="{00000000-0000-0000-0000-000000000000}"/>
          </ac:spMkLst>
        </pc:spChg>
        <pc:spChg chg="mod">
          <ac:chgData name="Maria Rosenstock (ETF)" userId="8633e7e6-9c16-48a5-856e-a0796c14322d" providerId="ADAL" clId="{E90AE592-FAF2-437B-80BF-9471473FE251}" dt="2026-07-26T21:52:29.300" v="6143"/>
          <ac:spMkLst>
            <pc:docMk/>
            <pc:sldMk cId="0" sldId="258"/>
            <ac:spMk id="21" creationId="{00000000-0000-0000-0000-000000000000}"/>
          </ac:spMkLst>
        </pc:spChg>
        <pc:spChg chg="mod">
          <ac:chgData name="Maria Rosenstock (ETF)" userId="8633e7e6-9c16-48a5-856e-a0796c14322d" providerId="ADAL" clId="{E90AE592-FAF2-437B-80BF-9471473FE251}" dt="2026-07-26T21:46:10.653" v="5965" actId="26606"/>
          <ac:spMkLst>
            <pc:docMk/>
            <pc:sldMk cId="0" sldId="258"/>
            <ac:spMk id="22" creationId="{00000000-0000-0000-0000-000000000000}"/>
          </ac:spMkLst>
        </pc:spChg>
        <pc:spChg chg="mod">
          <ac:chgData name="Maria Rosenstock (ETF)" userId="8633e7e6-9c16-48a5-856e-a0796c14322d" providerId="ADAL" clId="{E90AE592-FAF2-437B-80BF-9471473FE251}" dt="2026-07-26T21:51:01.540" v="6110" actId="403"/>
          <ac:spMkLst>
            <pc:docMk/>
            <pc:sldMk cId="0" sldId="258"/>
            <ac:spMk id="25" creationId="{00000000-0000-0000-0000-000000000000}"/>
          </ac:spMkLst>
        </pc:spChg>
        <pc:picChg chg="del">
          <ac:chgData name="Maria Rosenstock (ETF)" userId="8633e7e6-9c16-48a5-856e-a0796c14322d" providerId="ADAL" clId="{E90AE592-FAF2-437B-80BF-9471473FE251}" dt="2026-07-26T21:42:58.177" v="5962" actId="478"/>
          <ac:picMkLst>
            <pc:docMk/>
            <pc:sldMk cId="0" sldId="258"/>
            <ac:picMk id="2" creationId="{00000000-0000-0000-0000-000000000000}"/>
          </ac:picMkLst>
        </pc:picChg>
      </pc:sldChg>
      <pc:sldChg chg="delSp modSp add del mod setBg">
        <pc:chgData name="Maria Rosenstock (ETF)" userId="8633e7e6-9c16-48a5-856e-a0796c14322d" providerId="ADAL" clId="{E90AE592-FAF2-437B-80BF-9471473FE251}" dt="2026-07-26T22:03:19.557" v="6372" actId="47"/>
        <pc:sldMkLst>
          <pc:docMk/>
          <pc:sldMk cId="0" sldId="259"/>
        </pc:sldMkLst>
        <pc:spChg chg="mod">
          <ac:chgData name="Maria Rosenstock (ETF)" userId="8633e7e6-9c16-48a5-856e-a0796c14322d" providerId="ADAL" clId="{E90AE592-FAF2-437B-80BF-9471473FE251}" dt="2026-07-26T21:46:10.653" v="5965" actId="26606"/>
          <ac:spMkLst>
            <pc:docMk/>
            <pc:sldMk cId="0" sldId="259"/>
            <ac:spMk id="3" creationId="{00000000-0000-0000-0000-000000000000}"/>
          </ac:spMkLst>
        </pc:spChg>
        <pc:spChg chg="mod">
          <ac:chgData name="Maria Rosenstock (ETF)" userId="8633e7e6-9c16-48a5-856e-a0796c14322d" providerId="ADAL" clId="{E90AE592-FAF2-437B-80BF-9471473FE251}" dt="2026-07-26T21:57:57.202" v="6370" actId="20577"/>
          <ac:spMkLst>
            <pc:docMk/>
            <pc:sldMk cId="0" sldId="259"/>
            <ac:spMk id="8" creationId="{00000000-0000-0000-0000-000000000000}"/>
          </ac:spMkLst>
        </pc:spChg>
        <pc:spChg chg="mod">
          <ac:chgData name="Maria Rosenstock (ETF)" userId="8633e7e6-9c16-48a5-856e-a0796c14322d" providerId="ADAL" clId="{E90AE592-FAF2-437B-80BF-9471473FE251}" dt="2026-07-26T21:46:10.653" v="5965" actId="26606"/>
          <ac:spMkLst>
            <pc:docMk/>
            <pc:sldMk cId="0" sldId="259"/>
            <ac:spMk id="9" creationId="{00000000-0000-0000-0000-000000000000}"/>
          </ac:spMkLst>
        </pc:spChg>
        <pc:spChg chg="mod">
          <ac:chgData name="Maria Rosenstock (ETF)" userId="8633e7e6-9c16-48a5-856e-a0796c14322d" providerId="ADAL" clId="{E90AE592-FAF2-437B-80BF-9471473FE251}" dt="2026-07-26T21:46:10.653" v="5965" actId="26606"/>
          <ac:spMkLst>
            <pc:docMk/>
            <pc:sldMk cId="0" sldId="259"/>
            <ac:spMk id="10" creationId="{00000000-0000-0000-0000-000000000000}"/>
          </ac:spMkLst>
        </pc:spChg>
        <pc:spChg chg="mod">
          <ac:chgData name="Maria Rosenstock (ETF)" userId="8633e7e6-9c16-48a5-856e-a0796c14322d" providerId="ADAL" clId="{E90AE592-FAF2-437B-80BF-9471473FE251}" dt="2026-07-26T21:46:10.653" v="5965" actId="26606"/>
          <ac:spMkLst>
            <pc:docMk/>
            <pc:sldMk cId="0" sldId="259"/>
            <ac:spMk id="12" creationId="{00000000-0000-0000-0000-000000000000}"/>
          </ac:spMkLst>
        </pc:spChg>
        <pc:spChg chg="mod">
          <ac:chgData name="Maria Rosenstock (ETF)" userId="8633e7e6-9c16-48a5-856e-a0796c14322d" providerId="ADAL" clId="{E90AE592-FAF2-437B-80BF-9471473FE251}" dt="2026-07-26T21:46:10.653" v="5965" actId="26606"/>
          <ac:spMkLst>
            <pc:docMk/>
            <pc:sldMk cId="0" sldId="259"/>
            <ac:spMk id="13" creationId="{00000000-0000-0000-0000-000000000000}"/>
          </ac:spMkLst>
        </pc:spChg>
        <pc:spChg chg="mod">
          <ac:chgData name="Maria Rosenstock (ETF)" userId="8633e7e6-9c16-48a5-856e-a0796c14322d" providerId="ADAL" clId="{E90AE592-FAF2-437B-80BF-9471473FE251}" dt="2026-07-26T21:46:10.653" v="5965" actId="26606"/>
          <ac:spMkLst>
            <pc:docMk/>
            <pc:sldMk cId="0" sldId="259"/>
            <ac:spMk id="14" creationId="{00000000-0000-0000-0000-000000000000}"/>
          </ac:spMkLst>
        </pc:spChg>
        <pc:spChg chg="mod">
          <ac:chgData name="Maria Rosenstock (ETF)" userId="8633e7e6-9c16-48a5-856e-a0796c14322d" providerId="ADAL" clId="{E90AE592-FAF2-437B-80BF-9471473FE251}" dt="2026-07-26T21:46:10.653" v="5965" actId="26606"/>
          <ac:spMkLst>
            <pc:docMk/>
            <pc:sldMk cId="0" sldId="259"/>
            <ac:spMk id="15" creationId="{00000000-0000-0000-0000-000000000000}"/>
          </ac:spMkLst>
        </pc:spChg>
        <pc:spChg chg="mod">
          <ac:chgData name="Maria Rosenstock (ETF)" userId="8633e7e6-9c16-48a5-856e-a0796c14322d" providerId="ADAL" clId="{E90AE592-FAF2-437B-80BF-9471473FE251}" dt="2026-07-26T21:46:10.653" v="5965" actId="26606"/>
          <ac:spMkLst>
            <pc:docMk/>
            <pc:sldMk cId="0" sldId="259"/>
            <ac:spMk id="20" creationId="{00000000-0000-0000-0000-000000000000}"/>
          </ac:spMkLst>
        </pc:spChg>
        <pc:spChg chg="del mod">
          <ac:chgData name="Maria Rosenstock (ETF)" userId="8633e7e6-9c16-48a5-856e-a0796c14322d" providerId="ADAL" clId="{E90AE592-FAF2-437B-80BF-9471473FE251}" dt="2026-07-26T21:54:31.700" v="6159" actId="478"/>
          <ac:spMkLst>
            <pc:docMk/>
            <pc:sldMk cId="0" sldId="259"/>
            <ac:spMk id="28" creationId="{00000000-0000-0000-0000-000000000000}"/>
          </ac:spMkLst>
        </pc:spChg>
        <pc:spChg chg="del mod">
          <ac:chgData name="Maria Rosenstock (ETF)" userId="8633e7e6-9c16-48a5-856e-a0796c14322d" providerId="ADAL" clId="{E90AE592-FAF2-437B-80BF-9471473FE251}" dt="2026-07-26T21:54:33.570" v="6160" actId="478"/>
          <ac:spMkLst>
            <pc:docMk/>
            <pc:sldMk cId="0" sldId="259"/>
            <ac:spMk id="29" creationId="{00000000-0000-0000-0000-000000000000}"/>
          </ac:spMkLst>
        </pc:spChg>
        <pc:spChg chg="del mod">
          <ac:chgData name="Maria Rosenstock (ETF)" userId="8633e7e6-9c16-48a5-856e-a0796c14322d" providerId="ADAL" clId="{E90AE592-FAF2-437B-80BF-9471473FE251}" dt="2026-07-26T21:54:36.042" v="6161" actId="478"/>
          <ac:spMkLst>
            <pc:docMk/>
            <pc:sldMk cId="0" sldId="259"/>
            <ac:spMk id="30" creationId="{00000000-0000-0000-0000-000000000000}"/>
          </ac:spMkLst>
        </pc:spChg>
        <pc:picChg chg="del">
          <ac:chgData name="Maria Rosenstock (ETF)" userId="8633e7e6-9c16-48a5-856e-a0796c14322d" providerId="ADAL" clId="{E90AE592-FAF2-437B-80BF-9471473FE251}" dt="2026-07-26T21:43:01.570" v="5963" actId="478"/>
          <ac:picMkLst>
            <pc:docMk/>
            <pc:sldMk cId="0" sldId="259"/>
            <ac:picMk id="2" creationId="{00000000-0000-0000-0000-000000000000}"/>
          </ac:picMkLst>
        </pc:picChg>
      </pc:sldChg>
      <pc:sldChg chg="modSp add del mod setBg">
        <pc:chgData name="Maria Rosenstock (ETF)" userId="8633e7e6-9c16-48a5-856e-a0796c14322d" providerId="ADAL" clId="{E90AE592-FAF2-437B-80BF-9471473FE251}" dt="2026-07-26T22:03:19.557" v="6372" actId="47"/>
        <pc:sldMkLst>
          <pc:docMk/>
          <pc:sldMk cId="0" sldId="260"/>
        </pc:sldMkLst>
        <pc:spChg chg="mod">
          <ac:chgData name="Maria Rosenstock (ETF)" userId="8633e7e6-9c16-48a5-856e-a0796c14322d" providerId="ADAL" clId="{E90AE592-FAF2-437B-80BF-9471473FE251}" dt="2026-07-26T21:46:10.653" v="5965" actId="26606"/>
          <ac:spMkLst>
            <pc:docMk/>
            <pc:sldMk cId="0" sldId="260"/>
            <ac:spMk id="4" creationId="{00000000-0000-0000-0000-000000000000}"/>
          </ac:spMkLst>
        </pc:spChg>
        <pc:spChg chg="mod">
          <ac:chgData name="Maria Rosenstock (ETF)" userId="8633e7e6-9c16-48a5-856e-a0796c14322d" providerId="ADAL" clId="{E90AE592-FAF2-437B-80BF-9471473FE251}" dt="2026-07-26T21:46:10.653" v="5965" actId="26606"/>
          <ac:spMkLst>
            <pc:docMk/>
            <pc:sldMk cId="0" sldId="260"/>
            <ac:spMk id="6" creationId="{00000000-0000-0000-0000-000000000000}"/>
          </ac:spMkLst>
        </pc:spChg>
        <pc:spChg chg="mod">
          <ac:chgData name="Maria Rosenstock (ETF)" userId="8633e7e6-9c16-48a5-856e-a0796c14322d" providerId="ADAL" clId="{E90AE592-FAF2-437B-80BF-9471473FE251}" dt="2026-07-26T21:53:19.372" v="6147" actId="27636"/>
          <ac:spMkLst>
            <pc:docMk/>
            <pc:sldMk cId="0" sldId="260"/>
            <ac:spMk id="13" creationId="{00000000-0000-0000-0000-000000000000}"/>
          </ac:spMkLst>
        </pc:spChg>
        <pc:spChg chg="mod">
          <ac:chgData name="Maria Rosenstock (ETF)" userId="8633e7e6-9c16-48a5-856e-a0796c14322d" providerId="ADAL" clId="{E90AE592-FAF2-437B-80BF-9471473FE251}" dt="2026-07-26T21:46:10.717" v="5968" actId="27636"/>
          <ac:spMkLst>
            <pc:docMk/>
            <pc:sldMk cId="0" sldId="260"/>
            <ac:spMk id="16" creationId="{00000000-0000-0000-0000-000000000000}"/>
          </ac:spMkLst>
        </pc:spChg>
        <pc:spChg chg="mod">
          <ac:chgData name="Maria Rosenstock (ETF)" userId="8633e7e6-9c16-48a5-856e-a0796c14322d" providerId="ADAL" clId="{E90AE592-FAF2-437B-80BF-9471473FE251}" dt="2026-07-26T21:46:10.653" v="5965" actId="26606"/>
          <ac:spMkLst>
            <pc:docMk/>
            <pc:sldMk cId="0" sldId="260"/>
            <ac:spMk id="18" creationId="{00000000-0000-0000-0000-000000000000}"/>
          </ac:spMkLst>
        </pc:spChg>
        <pc:spChg chg="mod">
          <ac:chgData name="Maria Rosenstock (ETF)" userId="8633e7e6-9c16-48a5-856e-a0796c14322d" providerId="ADAL" clId="{E90AE592-FAF2-437B-80BF-9471473FE251}" dt="2026-07-26T21:46:10.717" v="5967" actId="27636"/>
          <ac:spMkLst>
            <pc:docMk/>
            <pc:sldMk cId="0" sldId="260"/>
            <ac:spMk id="19" creationId="{00000000-0000-0000-0000-000000000000}"/>
          </ac:spMkLst>
        </pc:spChg>
        <pc:spChg chg="mod">
          <ac:chgData name="Maria Rosenstock (ETF)" userId="8633e7e6-9c16-48a5-856e-a0796c14322d" providerId="ADAL" clId="{E90AE592-FAF2-437B-80BF-9471473FE251}" dt="2026-07-26T21:46:10.653" v="5965" actId="26606"/>
          <ac:spMkLst>
            <pc:docMk/>
            <pc:sldMk cId="0" sldId="260"/>
            <ac:spMk id="20" creationId="{00000000-0000-0000-0000-000000000000}"/>
          </ac:spMkLst>
        </pc:spChg>
        <pc:spChg chg="mod">
          <ac:chgData name="Maria Rosenstock (ETF)" userId="8633e7e6-9c16-48a5-856e-a0796c14322d" providerId="ADAL" clId="{E90AE592-FAF2-437B-80BF-9471473FE251}" dt="2026-07-26T21:46:10.717" v="5971" actId="27636"/>
          <ac:spMkLst>
            <pc:docMk/>
            <pc:sldMk cId="0" sldId="260"/>
            <ac:spMk id="22" creationId="{00000000-0000-0000-0000-000000000000}"/>
          </ac:spMkLst>
        </pc:spChg>
        <pc:spChg chg="mod">
          <ac:chgData name="Maria Rosenstock (ETF)" userId="8633e7e6-9c16-48a5-856e-a0796c14322d" providerId="ADAL" clId="{E90AE592-FAF2-437B-80BF-9471473FE251}" dt="2026-07-26T21:46:10.653" v="5965" actId="26606"/>
          <ac:spMkLst>
            <pc:docMk/>
            <pc:sldMk cId="0" sldId="260"/>
            <ac:spMk id="23" creationId="{00000000-0000-0000-0000-000000000000}"/>
          </ac:spMkLst>
        </pc:spChg>
        <pc:spChg chg="mod">
          <ac:chgData name="Maria Rosenstock (ETF)" userId="8633e7e6-9c16-48a5-856e-a0796c14322d" providerId="ADAL" clId="{E90AE592-FAF2-437B-80BF-9471473FE251}" dt="2026-07-26T21:46:10.734" v="5972" actId="27636"/>
          <ac:spMkLst>
            <pc:docMk/>
            <pc:sldMk cId="0" sldId="260"/>
            <ac:spMk id="25" creationId="{00000000-0000-0000-0000-000000000000}"/>
          </ac:spMkLst>
        </pc:spChg>
        <pc:spChg chg="mod">
          <ac:chgData name="Maria Rosenstock (ETF)" userId="8633e7e6-9c16-48a5-856e-a0796c14322d" providerId="ADAL" clId="{E90AE592-FAF2-437B-80BF-9471473FE251}" dt="2026-07-26T21:46:10.653" v="5965" actId="26606"/>
          <ac:spMkLst>
            <pc:docMk/>
            <pc:sldMk cId="0" sldId="260"/>
            <ac:spMk id="26" creationId="{00000000-0000-0000-0000-000000000000}"/>
          </ac:spMkLst>
        </pc:spChg>
        <pc:spChg chg="mod">
          <ac:chgData name="Maria Rosenstock (ETF)" userId="8633e7e6-9c16-48a5-856e-a0796c14322d" providerId="ADAL" clId="{E90AE592-FAF2-437B-80BF-9471473FE251}" dt="2026-07-26T21:46:10.717" v="5969" actId="27636"/>
          <ac:spMkLst>
            <pc:docMk/>
            <pc:sldMk cId="0" sldId="260"/>
            <ac:spMk id="28" creationId="{00000000-0000-0000-0000-000000000000}"/>
          </ac:spMkLst>
        </pc:spChg>
        <pc:spChg chg="mod">
          <ac:chgData name="Maria Rosenstock (ETF)" userId="8633e7e6-9c16-48a5-856e-a0796c14322d" providerId="ADAL" clId="{E90AE592-FAF2-437B-80BF-9471473FE251}" dt="2026-07-26T17:09:20.703" v="5893" actId="26606"/>
          <ac:spMkLst>
            <pc:docMk/>
            <pc:sldMk cId="0" sldId="260"/>
            <ac:spMk id="29" creationId="{00000000-0000-0000-0000-000000000000}"/>
          </ac:spMkLst>
        </pc:spChg>
        <pc:spChg chg="mod">
          <ac:chgData name="Maria Rosenstock (ETF)" userId="8633e7e6-9c16-48a5-856e-a0796c14322d" providerId="ADAL" clId="{E90AE592-FAF2-437B-80BF-9471473FE251}" dt="2026-07-26T21:46:10.653" v="5965" actId="26606"/>
          <ac:spMkLst>
            <pc:docMk/>
            <pc:sldMk cId="0" sldId="260"/>
            <ac:spMk id="30" creationId="{00000000-0000-0000-0000-000000000000}"/>
          </ac:spMkLst>
        </pc:spChg>
        <pc:spChg chg="mod">
          <ac:chgData name="Maria Rosenstock (ETF)" userId="8633e7e6-9c16-48a5-856e-a0796c14322d" providerId="ADAL" clId="{E90AE592-FAF2-437B-80BF-9471473FE251}" dt="2026-07-26T21:46:10.653" v="5965" actId="26606"/>
          <ac:spMkLst>
            <pc:docMk/>
            <pc:sldMk cId="0" sldId="260"/>
            <ac:spMk id="32" creationId="{00000000-0000-0000-0000-000000000000}"/>
          </ac:spMkLst>
        </pc:spChg>
        <pc:spChg chg="mod">
          <ac:chgData name="Maria Rosenstock (ETF)" userId="8633e7e6-9c16-48a5-856e-a0796c14322d" providerId="ADAL" clId="{E90AE592-FAF2-437B-80BF-9471473FE251}" dt="2026-07-26T17:09:20.703" v="5893" actId="26606"/>
          <ac:spMkLst>
            <pc:docMk/>
            <pc:sldMk cId="0" sldId="260"/>
            <ac:spMk id="33" creationId="{00000000-0000-0000-0000-000000000000}"/>
          </ac:spMkLst>
        </pc:spChg>
      </pc:sldChg>
      <pc:sldChg chg="addSp delSp modSp add del mod ord">
        <pc:chgData name="Maria Rosenstock (ETF)" userId="8633e7e6-9c16-48a5-856e-a0796c14322d" providerId="ADAL" clId="{E90AE592-FAF2-437B-80BF-9471473FE251}" dt="2026-07-26T22:03:19.557" v="6372" actId="47"/>
        <pc:sldMkLst>
          <pc:docMk/>
          <pc:sldMk cId="719974112" sldId="261"/>
        </pc:sldMkLst>
        <pc:spChg chg="add mod">
          <ac:chgData name="Maria Rosenstock (ETF)" userId="8633e7e6-9c16-48a5-856e-a0796c14322d" providerId="ADAL" clId="{E90AE592-FAF2-437B-80BF-9471473FE251}" dt="2026-07-26T21:56:17.254" v="6294" actId="6549"/>
          <ac:spMkLst>
            <pc:docMk/>
            <pc:sldMk cId="719974112" sldId="261"/>
            <ac:spMk id="3" creationId="{3E5601EF-E917-55E1-A0E3-9382836E0DB1}"/>
          </ac:spMkLst>
        </pc:spChg>
        <pc:spChg chg="add del">
          <ac:chgData name="Maria Rosenstock (ETF)" userId="8633e7e6-9c16-48a5-856e-a0796c14322d" providerId="ADAL" clId="{E90AE592-FAF2-437B-80BF-9471473FE251}" dt="2026-07-26T21:53:49.143" v="6151" actId="478"/>
          <ac:spMkLst>
            <pc:docMk/>
            <pc:sldMk cId="719974112" sldId="261"/>
            <ac:spMk id="5" creationId="{F2F8A550-4D15-F845-102D-BA1BB2A745EE}"/>
          </ac:spMkLst>
        </pc:spChg>
        <pc:spChg chg="add mod">
          <ac:chgData name="Maria Rosenstock (ETF)" userId="8633e7e6-9c16-48a5-856e-a0796c14322d" providerId="ADAL" clId="{E90AE592-FAF2-437B-80BF-9471473FE251}" dt="2026-07-26T21:56:31.732" v="6296" actId="20577"/>
          <ac:spMkLst>
            <pc:docMk/>
            <pc:sldMk cId="719974112" sldId="261"/>
            <ac:spMk id="7" creationId="{E6E110E0-6F2A-6D1C-8E59-3D3FC660AB99}"/>
          </ac:spMkLst>
        </pc:spChg>
        <pc:spChg chg="add mod">
          <ac:chgData name="Maria Rosenstock (ETF)" userId="8633e7e6-9c16-48a5-856e-a0796c14322d" providerId="ADAL" clId="{E90AE592-FAF2-437B-80BF-9471473FE251}" dt="2026-07-26T21:55:16.090" v="6175" actId="1076"/>
          <ac:spMkLst>
            <pc:docMk/>
            <pc:sldMk cId="719974112" sldId="261"/>
            <ac:spMk id="9" creationId="{D656F1CE-4B67-8532-9730-21CD723054C4}"/>
          </ac:spMkLst>
        </pc:spChg>
        <pc:spChg chg="add mod">
          <ac:chgData name="Maria Rosenstock (ETF)" userId="8633e7e6-9c16-48a5-856e-a0796c14322d" providerId="ADAL" clId="{E90AE592-FAF2-437B-80BF-9471473FE251}" dt="2026-07-26T21:55:45.524" v="6265" actId="20577"/>
          <ac:spMkLst>
            <pc:docMk/>
            <pc:sldMk cId="719974112" sldId="261"/>
            <ac:spMk id="11" creationId="{AF638516-A218-CD62-654F-6C60C66C48CB}"/>
          </ac:spMkLst>
        </pc:spChg>
      </pc:sldChg>
      <pc:sldChg chg="addSp delSp modSp add del mod">
        <pc:chgData name="Maria Rosenstock (ETF)" userId="8633e7e6-9c16-48a5-856e-a0796c14322d" providerId="ADAL" clId="{E90AE592-FAF2-437B-80BF-9471473FE251}" dt="2026-07-27T22:00:21.308" v="7693" actId="20577"/>
        <pc:sldMkLst>
          <pc:docMk/>
          <pc:sldMk cId="0" sldId="292"/>
        </pc:sldMkLst>
        <pc:spChg chg="mod">
          <ac:chgData name="Maria Rosenstock (ETF)" userId="8633e7e6-9c16-48a5-856e-a0796c14322d" providerId="ADAL" clId="{E90AE592-FAF2-437B-80BF-9471473FE251}" dt="2026-07-26T11:08:19.070" v="5511" actId="1076"/>
          <ac:spMkLst>
            <pc:docMk/>
            <pc:sldMk cId="0" sldId="292"/>
            <ac:spMk id="15" creationId="{00000000-0000-0000-0000-000000000000}"/>
          </ac:spMkLst>
        </pc:spChg>
        <pc:spChg chg="mod">
          <ac:chgData name="Maria Rosenstock (ETF)" userId="8633e7e6-9c16-48a5-856e-a0796c14322d" providerId="ADAL" clId="{E90AE592-FAF2-437B-80BF-9471473FE251}" dt="2026-07-27T22:00:21.308" v="7693" actId="20577"/>
          <ac:spMkLst>
            <pc:docMk/>
            <pc:sldMk cId="0" sldId="292"/>
            <ac:spMk id="17" creationId="{F1062FC1-B95E-E632-0A89-2BECCC562A46}"/>
          </ac:spMkLst>
        </pc:spChg>
        <pc:spChg chg="mod">
          <ac:chgData name="Maria Rosenstock (ETF)" userId="8633e7e6-9c16-48a5-856e-a0796c14322d" providerId="ADAL" clId="{E90AE592-FAF2-437B-80BF-9471473FE251}" dt="2026-07-27T22:00:11.525" v="7691" actId="20577"/>
          <ac:spMkLst>
            <pc:docMk/>
            <pc:sldMk cId="0" sldId="292"/>
            <ac:spMk id="27" creationId="{00000000-0000-0000-0000-000000000000}"/>
          </ac:spMkLst>
        </pc:spChg>
        <pc:spChg chg="add mod">
          <ac:chgData name="Maria Rosenstock (ETF)" userId="8633e7e6-9c16-48a5-856e-a0796c14322d" providerId="ADAL" clId="{E90AE592-FAF2-437B-80BF-9471473FE251}" dt="2026-07-26T11:08:22.353" v="5512" actId="1076"/>
          <ac:spMkLst>
            <pc:docMk/>
            <pc:sldMk cId="0" sldId="292"/>
            <ac:spMk id="28" creationId="{8DFC7A73-0714-6C38-F5ED-CB48A24F65C3}"/>
          </ac:spMkLst>
        </pc:spChg>
      </pc:sldChg>
      <pc:sldChg chg="addSp delSp modSp add del mod modNotes">
        <pc:chgData name="Maria Rosenstock (ETF)" userId="8633e7e6-9c16-48a5-856e-a0796c14322d" providerId="ADAL" clId="{E90AE592-FAF2-437B-80BF-9471473FE251}" dt="2026-07-27T21:56:48.632" v="7615" actId="20577"/>
        <pc:sldMkLst>
          <pc:docMk/>
          <pc:sldMk cId="3801292559" sldId="595"/>
        </pc:sldMkLst>
        <pc:spChg chg="mod">
          <ac:chgData name="Maria Rosenstock (ETF)" userId="8633e7e6-9c16-48a5-856e-a0796c14322d" providerId="ADAL" clId="{E90AE592-FAF2-437B-80BF-9471473FE251}" dt="2026-07-27T21:56:48.632" v="7615" actId="20577"/>
          <ac:spMkLst>
            <pc:docMk/>
            <pc:sldMk cId="3801292559" sldId="595"/>
            <ac:spMk id="7" creationId="{3CE44CB5-508B-B032-9FFF-9C197D5DE888}"/>
          </ac:spMkLst>
        </pc:spChg>
      </pc:sldChg>
      <pc:sldChg chg="modSp add del mod">
        <pc:chgData name="Maria Rosenstock (ETF)" userId="8633e7e6-9c16-48a5-856e-a0796c14322d" providerId="ADAL" clId="{E90AE592-FAF2-437B-80BF-9471473FE251}" dt="2026-07-27T21:57:34.692" v="7636" actId="20577"/>
        <pc:sldMkLst>
          <pc:docMk/>
          <pc:sldMk cId="524809208" sldId="5140"/>
        </pc:sldMkLst>
        <pc:graphicFrameChg chg="modGraphic">
          <ac:chgData name="Maria Rosenstock (ETF)" userId="8633e7e6-9c16-48a5-856e-a0796c14322d" providerId="ADAL" clId="{E90AE592-FAF2-437B-80BF-9471473FE251}" dt="2026-07-27T21:57:34.692" v="7636" actId="20577"/>
          <ac:graphicFrameMkLst>
            <pc:docMk/>
            <pc:sldMk cId="524809208" sldId="5140"/>
            <ac:graphicFrameMk id="16" creationId="{3FAC9304-D1D8-382D-BE79-22ACBD58CDC7}"/>
          </ac:graphicFrameMkLst>
        </pc:graphicFrameChg>
      </pc:sldChg>
      <pc:sldChg chg="add del">
        <pc:chgData name="Maria Rosenstock (ETF)" userId="8633e7e6-9c16-48a5-856e-a0796c14322d" providerId="ADAL" clId="{E90AE592-FAF2-437B-80BF-9471473FE251}" dt="2026-07-26T17:09:20.703" v="5893" actId="26606"/>
        <pc:sldMkLst>
          <pc:docMk/>
          <pc:sldMk cId="143174420" sldId="5148"/>
        </pc:sldMkLst>
      </pc:sldChg>
      <pc:sldChg chg="addSp modSp add del mod modNotes modNotesTx">
        <pc:chgData name="Maria Rosenstock (ETF)" userId="8633e7e6-9c16-48a5-856e-a0796c14322d" providerId="ADAL" clId="{E90AE592-FAF2-437B-80BF-9471473FE251}" dt="2026-07-27T21:59:03.053" v="7685" actId="14100"/>
        <pc:sldMkLst>
          <pc:docMk/>
          <pc:sldMk cId="2149256823" sldId="5212"/>
        </pc:sldMkLst>
        <pc:spChg chg="mod">
          <ac:chgData name="Maria Rosenstock (ETF)" userId="8633e7e6-9c16-48a5-856e-a0796c14322d" providerId="ADAL" clId="{E90AE592-FAF2-437B-80BF-9471473FE251}" dt="2026-07-27T21:59:03.053" v="7685" actId="14100"/>
          <ac:spMkLst>
            <pc:docMk/>
            <pc:sldMk cId="2149256823" sldId="5212"/>
            <ac:spMk id="3" creationId="{2CAB9371-C2F3-67C4-45E3-3BC8AFB721F6}"/>
          </ac:spMkLst>
        </pc:spChg>
        <pc:spChg chg="mod">
          <ac:chgData name="Maria Rosenstock (ETF)" userId="8633e7e6-9c16-48a5-856e-a0796c14322d" providerId="ADAL" clId="{E90AE592-FAF2-437B-80BF-9471473FE251}" dt="2026-07-26T11:06:51.763" v="5498" actId="20577"/>
          <ac:spMkLst>
            <pc:docMk/>
            <pc:sldMk cId="2149256823" sldId="5212"/>
            <ac:spMk id="6" creationId="{62EEEACF-AA95-8B38-DB7B-FC252B080A2B}"/>
          </ac:spMkLst>
        </pc:spChg>
        <pc:spChg chg="mod">
          <ac:chgData name="Maria Rosenstock (ETF)" userId="8633e7e6-9c16-48a5-856e-a0796c14322d" providerId="ADAL" clId="{E90AE592-FAF2-437B-80BF-9471473FE251}" dt="2026-07-27T21:11:06.945" v="6450" actId="1076"/>
          <ac:spMkLst>
            <pc:docMk/>
            <pc:sldMk cId="2149256823" sldId="5212"/>
            <ac:spMk id="8" creationId="{409E185A-84E2-822D-FC8B-F781C2361D40}"/>
          </ac:spMkLst>
        </pc:spChg>
        <pc:spChg chg="add mod">
          <ac:chgData name="Maria Rosenstock (ETF)" userId="8633e7e6-9c16-48a5-856e-a0796c14322d" providerId="ADAL" clId="{E90AE592-FAF2-437B-80BF-9471473FE251}" dt="2026-07-27T21:14:19.898" v="6463" actId="207"/>
          <ac:spMkLst>
            <pc:docMk/>
            <pc:sldMk cId="2149256823" sldId="5212"/>
            <ac:spMk id="14" creationId="{1AD02E98-11C1-A1DF-DD5D-F25AD8F43797}"/>
          </ac:spMkLst>
        </pc:spChg>
        <pc:picChg chg="add mod ord">
          <ac:chgData name="Maria Rosenstock (ETF)" userId="8633e7e6-9c16-48a5-856e-a0796c14322d" providerId="ADAL" clId="{E90AE592-FAF2-437B-80BF-9471473FE251}" dt="2026-07-27T21:11:46.836" v="6456" actId="1076"/>
          <ac:picMkLst>
            <pc:docMk/>
            <pc:sldMk cId="2149256823" sldId="5212"/>
            <ac:picMk id="9" creationId="{4008C5F3-A00F-3C1F-D3EE-60412A48E174}"/>
          </ac:picMkLst>
        </pc:picChg>
      </pc:sldChg>
      <pc:sldChg chg="modSp add del mod">
        <pc:chgData name="Maria Rosenstock (ETF)" userId="8633e7e6-9c16-48a5-856e-a0796c14322d" providerId="ADAL" clId="{E90AE592-FAF2-437B-80BF-9471473FE251}" dt="2026-07-27T21:29:04.816" v="6811" actId="26606"/>
        <pc:sldMkLst>
          <pc:docMk/>
          <pc:sldMk cId="0" sldId="2142534717"/>
        </pc:sldMkLst>
        <pc:spChg chg="mod">
          <ac:chgData name="Maria Rosenstock (ETF)" userId="8633e7e6-9c16-48a5-856e-a0796c14322d" providerId="ADAL" clId="{E90AE592-FAF2-437B-80BF-9471473FE251}" dt="2026-07-27T21:29:04.816" v="6811" actId="26606"/>
          <ac:spMkLst>
            <pc:docMk/>
            <pc:sldMk cId="0" sldId="2142534717"/>
            <ac:spMk id="4" creationId="{00000000-0000-0000-0000-000000000000}"/>
          </ac:spMkLst>
        </pc:spChg>
        <pc:spChg chg="mod">
          <ac:chgData name="Maria Rosenstock (ETF)" userId="8633e7e6-9c16-48a5-856e-a0796c14322d" providerId="ADAL" clId="{E90AE592-FAF2-437B-80BF-9471473FE251}" dt="2026-07-27T21:29:04.816" v="6811" actId="26606"/>
          <ac:spMkLst>
            <pc:docMk/>
            <pc:sldMk cId="0" sldId="2142534717"/>
            <ac:spMk id="5" creationId="{00000000-0000-0000-0000-000000000000}"/>
          </ac:spMkLst>
        </pc:spChg>
        <pc:spChg chg="mod">
          <ac:chgData name="Maria Rosenstock (ETF)" userId="8633e7e6-9c16-48a5-856e-a0796c14322d" providerId="ADAL" clId="{E90AE592-FAF2-437B-80BF-9471473FE251}" dt="2026-07-27T21:29:04.816" v="6811" actId="26606"/>
          <ac:spMkLst>
            <pc:docMk/>
            <pc:sldMk cId="0" sldId="2142534717"/>
            <ac:spMk id="6" creationId="{00000000-0000-0000-0000-000000000000}"/>
          </ac:spMkLst>
        </pc:spChg>
        <pc:spChg chg="mod">
          <ac:chgData name="Maria Rosenstock (ETF)" userId="8633e7e6-9c16-48a5-856e-a0796c14322d" providerId="ADAL" clId="{E90AE592-FAF2-437B-80BF-9471473FE251}" dt="2026-07-27T21:29:04.816" v="6811" actId="26606"/>
          <ac:spMkLst>
            <pc:docMk/>
            <pc:sldMk cId="0" sldId="2142534717"/>
            <ac:spMk id="8" creationId="{00000000-0000-0000-0000-000000000000}"/>
          </ac:spMkLst>
        </pc:spChg>
        <pc:spChg chg="mod">
          <ac:chgData name="Maria Rosenstock (ETF)" userId="8633e7e6-9c16-48a5-856e-a0796c14322d" providerId="ADAL" clId="{E90AE592-FAF2-437B-80BF-9471473FE251}" dt="2026-07-27T21:29:04.816" v="6811" actId="26606"/>
          <ac:spMkLst>
            <pc:docMk/>
            <pc:sldMk cId="0" sldId="2142534717"/>
            <ac:spMk id="10" creationId="{00000000-0000-0000-0000-000000000000}"/>
          </ac:spMkLst>
        </pc:spChg>
        <pc:spChg chg="mod">
          <ac:chgData name="Maria Rosenstock (ETF)" userId="8633e7e6-9c16-48a5-856e-a0796c14322d" providerId="ADAL" clId="{E90AE592-FAF2-437B-80BF-9471473FE251}" dt="2026-07-27T21:29:04.816" v="6811" actId="26606"/>
          <ac:spMkLst>
            <pc:docMk/>
            <pc:sldMk cId="0" sldId="2142534717"/>
            <ac:spMk id="11" creationId="{00000000-0000-0000-0000-000000000000}"/>
          </ac:spMkLst>
        </pc:spChg>
        <pc:spChg chg="mod">
          <ac:chgData name="Maria Rosenstock (ETF)" userId="8633e7e6-9c16-48a5-856e-a0796c14322d" providerId="ADAL" clId="{E90AE592-FAF2-437B-80BF-9471473FE251}" dt="2026-07-27T21:29:04.816" v="6811" actId="26606"/>
          <ac:spMkLst>
            <pc:docMk/>
            <pc:sldMk cId="0" sldId="2142534717"/>
            <ac:spMk id="12" creationId="{00000000-0000-0000-0000-000000000000}"/>
          </ac:spMkLst>
        </pc:spChg>
        <pc:spChg chg="mod">
          <ac:chgData name="Maria Rosenstock (ETF)" userId="8633e7e6-9c16-48a5-856e-a0796c14322d" providerId="ADAL" clId="{E90AE592-FAF2-437B-80BF-9471473FE251}" dt="2026-07-27T21:29:04.816" v="6811" actId="26606"/>
          <ac:spMkLst>
            <pc:docMk/>
            <pc:sldMk cId="0" sldId="2142534717"/>
            <ac:spMk id="15" creationId="{00000000-0000-0000-0000-000000000000}"/>
          </ac:spMkLst>
        </pc:spChg>
        <pc:spChg chg="mod">
          <ac:chgData name="Maria Rosenstock (ETF)" userId="8633e7e6-9c16-48a5-856e-a0796c14322d" providerId="ADAL" clId="{E90AE592-FAF2-437B-80BF-9471473FE251}" dt="2026-07-27T21:29:04.816" v="6811" actId="26606"/>
          <ac:spMkLst>
            <pc:docMk/>
            <pc:sldMk cId="0" sldId="2142534717"/>
            <ac:spMk id="16" creationId="{00000000-0000-0000-0000-000000000000}"/>
          </ac:spMkLst>
        </pc:spChg>
        <pc:spChg chg="mod">
          <ac:chgData name="Maria Rosenstock (ETF)" userId="8633e7e6-9c16-48a5-856e-a0796c14322d" providerId="ADAL" clId="{E90AE592-FAF2-437B-80BF-9471473FE251}" dt="2026-07-27T21:29:04.816" v="6811" actId="26606"/>
          <ac:spMkLst>
            <pc:docMk/>
            <pc:sldMk cId="0" sldId="2142534717"/>
            <ac:spMk id="19" creationId="{B8BDF813-833F-62D6-3A02-8BF08310270D}"/>
          </ac:spMkLst>
        </pc:spChg>
      </pc:sldChg>
      <pc:sldChg chg="delSp modSp add del mod ord modNotesTx">
        <pc:chgData name="Maria Rosenstock (ETF)" userId="8633e7e6-9c16-48a5-856e-a0796c14322d" providerId="ADAL" clId="{E90AE592-FAF2-437B-80BF-9471473FE251}" dt="2026-07-27T21:32:56.293" v="6882" actId="403"/>
        <pc:sldMkLst>
          <pc:docMk/>
          <pc:sldMk cId="2754707439" sldId="2142534719"/>
        </pc:sldMkLst>
        <pc:spChg chg="mod">
          <ac:chgData name="Maria Rosenstock (ETF)" userId="8633e7e6-9c16-48a5-856e-a0796c14322d" providerId="ADAL" clId="{E90AE592-FAF2-437B-80BF-9471473FE251}" dt="2026-07-27T21:28:12.078" v="6705" actId="5793"/>
          <ac:spMkLst>
            <pc:docMk/>
            <pc:sldMk cId="2754707439" sldId="2142534719"/>
            <ac:spMk id="2" creationId="{00000000-0000-0000-0000-000000000000}"/>
          </ac:spMkLst>
        </pc:spChg>
        <pc:spChg chg="del">
          <ac:chgData name="Maria Rosenstock (ETF)" userId="8633e7e6-9c16-48a5-856e-a0796c14322d" providerId="ADAL" clId="{E90AE592-FAF2-437B-80BF-9471473FE251}" dt="2026-07-26T16:31:32.046" v="5859" actId="478"/>
          <ac:spMkLst>
            <pc:docMk/>
            <pc:sldMk cId="2754707439" sldId="2142534719"/>
            <ac:spMk id="3" creationId="{00000000-0000-0000-0000-000000000000}"/>
          </ac:spMkLst>
        </pc:spChg>
        <pc:spChg chg="mod">
          <ac:chgData name="Maria Rosenstock (ETF)" userId="8633e7e6-9c16-48a5-856e-a0796c14322d" providerId="ADAL" clId="{E90AE592-FAF2-437B-80BF-9471473FE251}" dt="2026-07-27T21:32:15.604" v="6870" actId="403"/>
          <ac:spMkLst>
            <pc:docMk/>
            <pc:sldMk cId="2754707439" sldId="2142534719"/>
            <ac:spMk id="7" creationId="{00000000-0000-0000-0000-000000000000}"/>
          </ac:spMkLst>
        </pc:spChg>
        <pc:spChg chg="mod">
          <ac:chgData name="Maria Rosenstock (ETF)" userId="8633e7e6-9c16-48a5-856e-a0796c14322d" providerId="ADAL" clId="{E90AE592-FAF2-437B-80BF-9471473FE251}" dt="2026-07-27T21:32:56.293" v="6882" actId="403"/>
          <ac:spMkLst>
            <pc:docMk/>
            <pc:sldMk cId="2754707439" sldId="2142534719"/>
            <ac:spMk id="8" creationId="{00000000-0000-0000-0000-000000000000}"/>
          </ac:spMkLst>
        </pc:spChg>
        <pc:spChg chg="mod">
          <ac:chgData name="Maria Rosenstock (ETF)" userId="8633e7e6-9c16-48a5-856e-a0796c14322d" providerId="ADAL" clId="{E90AE592-FAF2-437B-80BF-9471473FE251}" dt="2026-07-27T21:32:24.204" v="6872" actId="14100"/>
          <ac:spMkLst>
            <pc:docMk/>
            <pc:sldMk cId="2754707439" sldId="2142534719"/>
            <ac:spMk id="9" creationId="{00000000-0000-0000-0000-000000000000}"/>
          </ac:spMkLst>
        </pc:spChg>
        <pc:spChg chg="mod">
          <ac:chgData name="Maria Rosenstock (ETF)" userId="8633e7e6-9c16-48a5-856e-a0796c14322d" providerId="ADAL" clId="{E90AE592-FAF2-437B-80BF-9471473FE251}" dt="2026-07-27T21:32:52.496" v="6881" actId="403"/>
          <ac:spMkLst>
            <pc:docMk/>
            <pc:sldMk cId="2754707439" sldId="2142534719"/>
            <ac:spMk id="10" creationId="{00000000-0000-0000-0000-000000000000}"/>
          </ac:spMkLst>
        </pc:spChg>
        <pc:spChg chg="mod">
          <ac:chgData name="Maria Rosenstock (ETF)" userId="8633e7e6-9c16-48a5-856e-a0796c14322d" providerId="ADAL" clId="{E90AE592-FAF2-437B-80BF-9471473FE251}" dt="2026-07-27T21:29:13.263" v="6814" actId="255"/>
          <ac:spMkLst>
            <pc:docMk/>
            <pc:sldMk cId="2754707439" sldId="2142534719"/>
            <ac:spMk id="11" creationId="{00000000-0000-0000-0000-000000000000}"/>
          </ac:spMkLst>
        </pc:spChg>
        <pc:spChg chg="mod">
          <ac:chgData name="Maria Rosenstock (ETF)" userId="8633e7e6-9c16-48a5-856e-a0796c14322d" providerId="ADAL" clId="{E90AE592-FAF2-437B-80BF-9471473FE251}" dt="2026-07-27T21:32:48.457" v="6880" actId="403"/>
          <ac:spMkLst>
            <pc:docMk/>
            <pc:sldMk cId="2754707439" sldId="2142534719"/>
            <ac:spMk id="12" creationId="{00000000-0000-0000-0000-000000000000}"/>
          </ac:spMkLst>
        </pc:spChg>
        <pc:spChg chg="mod">
          <ac:chgData name="Maria Rosenstock (ETF)" userId="8633e7e6-9c16-48a5-856e-a0796c14322d" providerId="ADAL" clId="{E90AE592-FAF2-437B-80BF-9471473FE251}" dt="2026-07-27T21:32:38.534" v="6876" actId="255"/>
          <ac:spMkLst>
            <pc:docMk/>
            <pc:sldMk cId="2754707439" sldId="2142534719"/>
            <ac:spMk id="14" creationId="{288775D0-C167-E0F8-194E-45D086F77E4E}"/>
          </ac:spMkLst>
        </pc:spChg>
        <pc:spChg chg="mod">
          <ac:chgData name="Maria Rosenstock (ETF)" userId="8633e7e6-9c16-48a5-856e-a0796c14322d" providerId="ADAL" clId="{E90AE592-FAF2-437B-80BF-9471473FE251}" dt="2026-07-26T21:35:19.151" v="5909" actId="2711"/>
          <ac:spMkLst>
            <pc:docMk/>
            <pc:sldMk cId="2754707439" sldId="2142534719"/>
            <ac:spMk id="16" creationId="{535777A1-F1B3-03EC-78DE-88D7041149A1}"/>
          </ac:spMkLst>
        </pc:spChg>
      </pc:sldChg>
      <pc:sldChg chg="addSp modSp add del mod ord">
        <pc:chgData name="Maria Rosenstock (ETF)" userId="8633e7e6-9c16-48a5-856e-a0796c14322d" providerId="ADAL" clId="{E90AE592-FAF2-437B-80BF-9471473FE251}" dt="2026-07-27T21:31:45.131" v="6864" actId="255"/>
        <pc:sldMkLst>
          <pc:docMk/>
          <pc:sldMk cId="0" sldId="2142534721"/>
        </pc:sldMkLst>
        <pc:spChg chg="mod">
          <ac:chgData name="Maria Rosenstock (ETF)" userId="8633e7e6-9c16-48a5-856e-a0796c14322d" providerId="ADAL" clId="{E90AE592-FAF2-437B-80BF-9471473FE251}" dt="2026-07-27T21:31:45.131" v="6864" actId="255"/>
          <ac:spMkLst>
            <pc:docMk/>
            <pc:sldMk cId="0" sldId="2142534721"/>
            <ac:spMk id="2" creationId="{00000000-0000-0000-0000-000000000000}"/>
          </ac:spMkLst>
        </pc:spChg>
        <pc:spChg chg="mod">
          <ac:chgData name="Maria Rosenstock (ETF)" userId="8633e7e6-9c16-48a5-856e-a0796c14322d" providerId="ADAL" clId="{E90AE592-FAF2-437B-80BF-9471473FE251}" dt="2026-07-27T21:31:37.061" v="6863" actId="2711"/>
          <ac:spMkLst>
            <pc:docMk/>
            <pc:sldMk cId="0" sldId="2142534721"/>
            <ac:spMk id="7" creationId="{00000000-0000-0000-0000-000000000000}"/>
          </ac:spMkLst>
        </pc:spChg>
        <pc:spChg chg="mod">
          <ac:chgData name="Maria Rosenstock (ETF)" userId="8633e7e6-9c16-48a5-856e-a0796c14322d" providerId="ADAL" clId="{E90AE592-FAF2-437B-80BF-9471473FE251}" dt="2026-07-27T21:31:15.297" v="6858" actId="2711"/>
          <ac:spMkLst>
            <pc:docMk/>
            <pc:sldMk cId="0" sldId="2142534721"/>
            <ac:spMk id="8" creationId="{00000000-0000-0000-0000-000000000000}"/>
          </ac:spMkLst>
        </pc:spChg>
        <pc:spChg chg="mod">
          <ac:chgData name="Maria Rosenstock (ETF)" userId="8633e7e6-9c16-48a5-856e-a0796c14322d" providerId="ADAL" clId="{E90AE592-FAF2-437B-80BF-9471473FE251}" dt="2026-07-27T21:31:30.026" v="6862" actId="255"/>
          <ac:spMkLst>
            <pc:docMk/>
            <pc:sldMk cId="0" sldId="2142534721"/>
            <ac:spMk id="9" creationId="{00000000-0000-0000-0000-000000000000}"/>
          </ac:spMkLst>
        </pc:spChg>
      </pc:sldChg>
      <pc:sldChg chg="addSp delSp modSp add del mod ord">
        <pc:chgData name="Maria Rosenstock (ETF)" userId="8633e7e6-9c16-48a5-856e-a0796c14322d" providerId="ADAL" clId="{E90AE592-FAF2-437B-80BF-9471473FE251}" dt="2026-07-27T21:50:49.962" v="7577" actId="20577"/>
        <pc:sldMkLst>
          <pc:docMk/>
          <pc:sldMk cId="551816694" sldId="2142534723"/>
        </pc:sldMkLst>
        <pc:spChg chg="mod">
          <ac:chgData name="Maria Rosenstock (ETF)" userId="8633e7e6-9c16-48a5-856e-a0796c14322d" providerId="ADAL" clId="{E90AE592-FAF2-437B-80BF-9471473FE251}" dt="2026-07-26T21:38:15.650" v="5930" actId="2711"/>
          <ac:spMkLst>
            <pc:docMk/>
            <pc:sldMk cId="551816694" sldId="2142534723"/>
            <ac:spMk id="2" creationId="{00000000-0000-0000-0000-000000000000}"/>
          </ac:spMkLst>
        </pc:spChg>
        <pc:spChg chg="add mod">
          <ac:chgData name="Maria Rosenstock (ETF)" userId="8633e7e6-9c16-48a5-856e-a0796c14322d" providerId="ADAL" clId="{E90AE592-FAF2-437B-80BF-9471473FE251}" dt="2026-07-27T21:48:38.788" v="7458" actId="20577"/>
          <ac:spMkLst>
            <pc:docMk/>
            <pc:sldMk cId="551816694" sldId="2142534723"/>
            <ac:spMk id="5" creationId="{FA15855D-0CCE-6CD3-A6EA-2D63FF10D637}"/>
          </ac:spMkLst>
        </pc:spChg>
        <pc:spChg chg="mod">
          <ac:chgData name="Maria Rosenstock (ETF)" userId="8633e7e6-9c16-48a5-856e-a0796c14322d" providerId="ADAL" clId="{E90AE592-FAF2-437B-80BF-9471473FE251}" dt="2026-07-27T21:50:49.962" v="7577" actId="20577"/>
          <ac:spMkLst>
            <pc:docMk/>
            <pc:sldMk cId="551816694" sldId="2142534723"/>
            <ac:spMk id="16" creationId="{00000000-0000-0000-0000-000000000000}"/>
          </ac:spMkLst>
        </pc:spChg>
        <pc:spChg chg="mod">
          <ac:chgData name="Maria Rosenstock (ETF)" userId="8633e7e6-9c16-48a5-856e-a0796c14322d" providerId="ADAL" clId="{E90AE592-FAF2-437B-80BF-9471473FE251}" dt="2026-07-27T21:49:38.457" v="7482" actId="1076"/>
          <ac:spMkLst>
            <pc:docMk/>
            <pc:sldMk cId="551816694" sldId="2142534723"/>
            <ac:spMk id="17" creationId="{9B8DB4C0-5E74-543B-F221-DEE62760E35E}"/>
          </ac:spMkLst>
        </pc:spChg>
        <pc:spChg chg="del">
          <ac:chgData name="Maria Rosenstock (ETF)" userId="8633e7e6-9c16-48a5-856e-a0796c14322d" providerId="ADAL" clId="{E90AE592-FAF2-437B-80BF-9471473FE251}" dt="2026-07-26T16:31:26.970" v="5858" actId="478"/>
          <ac:spMkLst>
            <pc:docMk/>
            <pc:sldMk cId="551816694" sldId="2142534723"/>
            <ac:spMk id="18" creationId="{B6DF51E1-7778-1693-596A-565446F73089}"/>
          </ac:spMkLst>
        </pc:spChg>
        <pc:spChg chg="mod">
          <ac:chgData name="Maria Rosenstock (ETF)" userId="8633e7e6-9c16-48a5-856e-a0796c14322d" providerId="ADAL" clId="{E90AE592-FAF2-437B-80BF-9471473FE251}" dt="2026-07-27T21:50:05.337" v="7526" actId="14100"/>
          <ac:spMkLst>
            <pc:docMk/>
            <pc:sldMk cId="551816694" sldId="2142534723"/>
            <ac:spMk id="22" creationId="{B59020A8-7FC0-8029-8F39-802D08D335DD}"/>
          </ac:spMkLst>
        </pc:spChg>
        <pc:spChg chg="mod">
          <ac:chgData name="Maria Rosenstock (ETF)" userId="8633e7e6-9c16-48a5-856e-a0796c14322d" providerId="ADAL" clId="{E90AE592-FAF2-437B-80BF-9471473FE251}" dt="2026-07-27T21:33:29.819" v="6887" actId="255"/>
          <ac:spMkLst>
            <pc:docMk/>
            <pc:sldMk cId="551816694" sldId="2142534723"/>
            <ac:spMk id="24" creationId="{B0A0013F-CBDE-CF84-F03C-3E3462589B19}"/>
          </ac:spMkLst>
        </pc:spChg>
        <pc:picChg chg="mod">
          <ac:chgData name="Maria Rosenstock (ETF)" userId="8633e7e6-9c16-48a5-856e-a0796c14322d" providerId="ADAL" clId="{E90AE592-FAF2-437B-80BF-9471473FE251}" dt="2026-07-27T21:48:21.660" v="7447" actId="14100"/>
          <ac:picMkLst>
            <pc:docMk/>
            <pc:sldMk cId="551816694" sldId="2142534723"/>
            <ac:picMk id="20" creationId="{BA8041A0-7173-ED5B-255F-28F9AA75D14D}"/>
          </ac:picMkLst>
        </pc:picChg>
      </pc:sldChg>
      <pc:sldChg chg="add del">
        <pc:chgData name="Maria Rosenstock (ETF)" userId="8633e7e6-9c16-48a5-856e-a0796c14322d" providerId="ADAL" clId="{E90AE592-FAF2-437B-80BF-9471473FE251}" dt="2026-07-26T17:09:20.703" v="5893" actId="26606"/>
        <pc:sldMkLst>
          <pc:docMk/>
          <pc:sldMk cId="0" sldId="2142534724"/>
        </pc:sldMkLst>
      </pc:sldChg>
      <pc:sldChg chg="delSp modSp add del mod ord">
        <pc:chgData name="Maria Rosenstock (ETF)" userId="8633e7e6-9c16-48a5-856e-a0796c14322d" providerId="ADAL" clId="{E90AE592-FAF2-437B-80BF-9471473FE251}" dt="2026-07-27T22:00:42.170" v="7697" actId="20577"/>
        <pc:sldMkLst>
          <pc:docMk/>
          <pc:sldMk cId="2656446172" sldId="2142534743"/>
        </pc:sldMkLst>
        <pc:spChg chg="mod">
          <ac:chgData name="Maria Rosenstock (ETF)" userId="8633e7e6-9c16-48a5-856e-a0796c14322d" providerId="ADAL" clId="{E90AE592-FAF2-437B-80BF-9471473FE251}" dt="2026-07-26T11:09:25.859" v="5529" actId="20577"/>
          <ac:spMkLst>
            <pc:docMk/>
            <pc:sldMk cId="2656446172" sldId="2142534743"/>
            <ac:spMk id="2" creationId="{2E83AC8B-6206-0F55-3796-CC0C61543626}"/>
          </ac:spMkLst>
        </pc:spChg>
        <pc:spChg chg="mod">
          <ac:chgData name="Maria Rosenstock (ETF)" userId="8633e7e6-9c16-48a5-856e-a0796c14322d" providerId="ADAL" clId="{E90AE592-FAF2-437B-80BF-9471473FE251}" dt="2026-07-27T21:30:45.634" v="6854" actId="20577"/>
          <ac:spMkLst>
            <pc:docMk/>
            <pc:sldMk cId="2656446172" sldId="2142534743"/>
            <ac:spMk id="3" creationId="{2FA9E236-2A03-A193-83F2-1F1EAC757E64}"/>
          </ac:spMkLst>
        </pc:spChg>
        <pc:spChg chg="mod">
          <ac:chgData name="Maria Rosenstock (ETF)" userId="8633e7e6-9c16-48a5-856e-a0796c14322d" providerId="ADAL" clId="{E90AE592-FAF2-437B-80BF-9471473FE251}" dt="2026-07-27T22:00:42.170" v="7697" actId="20577"/>
          <ac:spMkLst>
            <pc:docMk/>
            <pc:sldMk cId="2656446172" sldId="2142534743"/>
            <ac:spMk id="4" creationId="{F142291A-414D-99EC-916D-8224A2A4A17D}"/>
          </ac:spMkLst>
        </pc:spChg>
        <pc:spChg chg="del">
          <ac:chgData name="Maria Rosenstock (ETF)" userId="8633e7e6-9c16-48a5-856e-a0796c14322d" providerId="ADAL" clId="{E90AE592-FAF2-437B-80BF-9471473FE251}" dt="2026-07-27T21:30:12.936" v="6833" actId="478"/>
          <ac:spMkLst>
            <pc:docMk/>
            <pc:sldMk cId="2656446172" sldId="2142534743"/>
            <ac:spMk id="6" creationId="{D613E60D-C1CF-707B-EC16-83E3AE993364}"/>
          </ac:spMkLst>
        </pc:spChg>
      </pc:sldChg>
      <pc:sldChg chg="modSp add del mod ord">
        <pc:chgData name="Maria Rosenstock (ETF)" userId="8633e7e6-9c16-48a5-856e-a0796c14322d" providerId="ADAL" clId="{E90AE592-FAF2-437B-80BF-9471473FE251}" dt="2026-07-27T21:58:24.304" v="7669" actId="20577"/>
        <pc:sldMkLst>
          <pc:docMk/>
          <pc:sldMk cId="12733399" sldId="2142534747"/>
        </pc:sldMkLst>
        <pc:spChg chg="mod">
          <ac:chgData name="Maria Rosenstock (ETF)" userId="8633e7e6-9c16-48a5-856e-a0796c14322d" providerId="ADAL" clId="{E90AE592-FAF2-437B-80BF-9471473FE251}" dt="2026-07-27T21:58:24.304" v="7669" actId="20577"/>
          <ac:spMkLst>
            <pc:docMk/>
            <pc:sldMk cId="12733399" sldId="2142534747"/>
            <ac:spMk id="3" creationId="{D555057D-0FF6-87A0-94B5-CA62E16751CD}"/>
          </ac:spMkLst>
        </pc:spChg>
      </pc:sldChg>
      <pc:sldChg chg="modSp add del mod modNotesTx">
        <pc:chgData name="Maria Rosenstock (ETF)" userId="8633e7e6-9c16-48a5-856e-a0796c14322d" providerId="ADAL" clId="{E90AE592-FAF2-437B-80BF-9471473FE251}" dt="2026-07-27T21:58:02.769" v="7649" actId="20577"/>
        <pc:sldMkLst>
          <pc:docMk/>
          <pc:sldMk cId="2350492637" sldId="2142534750"/>
        </pc:sldMkLst>
        <pc:spChg chg="mod">
          <ac:chgData name="Maria Rosenstock (ETF)" userId="8633e7e6-9c16-48a5-856e-a0796c14322d" providerId="ADAL" clId="{E90AE592-FAF2-437B-80BF-9471473FE251}" dt="2026-07-27T21:58:02.769" v="7649" actId="20577"/>
          <ac:spMkLst>
            <pc:docMk/>
            <pc:sldMk cId="2350492637" sldId="2142534750"/>
            <ac:spMk id="4" creationId="{AF9B7209-CB93-5FA8-4085-D1CE7B7DA163}"/>
          </ac:spMkLst>
        </pc:spChg>
      </pc:sldChg>
      <pc:sldChg chg="modSp del mod ord">
        <pc:chgData name="Maria Rosenstock (ETF)" userId="8633e7e6-9c16-48a5-856e-a0796c14322d" providerId="ADAL" clId="{E90AE592-FAF2-437B-80BF-9471473FE251}" dt="2026-07-26T16:26:11.918" v="5649" actId="47"/>
        <pc:sldMkLst>
          <pc:docMk/>
          <pc:sldMk cId="2783920602" sldId="2142534836"/>
        </pc:sldMkLst>
      </pc:sldChg>
      <pc:sldChg chg="addSp delSp modSp add del mod">
        <pc:chgData name="Maria Rosenstock (ETF)" userId="8633e7e6-9c16-48a5-856e-a0796c14322d" providerId="ADAL" clId="{E90AE592-FAF2-437B-80BF-9471473FE251}" dt="2026-07-27T21:58:42.625" v="7675" actId="20577"/>
        <pc:sldMkLst>
          <pc:docMk/>
          <pc:sldMk cId="1376345191" sldId="2142534880"/>
        </pc:sldMkLst>
        <pc:spChg chg="mod">
          <ac:chgData name="Maria Rosenstock (ETF)" userId="8633e7e6-9c16-48a5-856e-a0796c14322d" providerId="ADAL" clId="{E90AE592-FAF2-437B-80BF-9471473FE251}" dt="2026-07-26T16:40:49.939" v="5864" actId="1076"/>
          <ac:spMkLst>
            <pc:docMk/>
            <pc:sldMk cId="1376345191" sldId="2142534880"/>
            <ac:spMk id="2" creationId="{ABE23AD0-721B-5E4F-BFA9-2C0655269DED}"/>
          </ac:spMkLst>
        </pc:spChg>
        <pc:spChg chg="mod">
          <ac:chgData name="Maria Rosenstock (ETF)" userId="8633e7e6-9c16-48a5-856e-a0796c14322d" providerId="ADAL" clId="{E90AE592-FAF2-437B-80BF-9471473FE251}" dt="2026-07-27T21:58:42.625" v="7675" actId="20577"/>
          <ac:spMkLst>
            <pc:docMk/>
            <pc:sldMk cId="1376345191" sldId="2142534880"/>
            <ac:spMk id="3" creationId="{45B3294A-FD32-AA32-5773-E80DC33F7CD8}"/>
          </ac:spMkLst>
        </pc:spChg>
        <pc:spChg chg="add del mod">
          <ac:chgData name="Maria Rosenstock (ETF)" userId="8633e7e6-9c16-48a5-856e-a0796c14322d" providerId="ADAL" clId="{E90AE592-FAF2-437B-80BF-9471473FE251}" dt="2026-07-26T11:05:44.592" v="5430" actId="478"/>
          <ac:spMkLst>
            <pc:docMk/>
            <pc:sldMk cId="1376345191" sldId="2142534880"/>
            <ac:spMk id="6" creationId="{47C694F6-CE0A-DC0B-EB09-55D0DED47557}"/>
          </ac:spMkLst>
        </pc:spChg>
        <pc:spChg chg="add del mod">
          <ac:chgData name="Maria Rosenstock (ETF)" userId="8633e7e6-9c16-48a5-856e-a0796c14322d" providerId="ADAL" clId="{E90AE592-FAF2-437B-80BF-9471473FE251}" dt="2026-07-26T11:05:42.351" v="5429" actId="478"/>
          <ac:spMkLst>
            <pc:docMk/>
            <pc:sldMk cId="1376345191" sldId="2142534880"/>
            <ac:spMk id="9" creationId="{83D345C1-6156-1676-E3D6-2C78F386F389}"/>
          </ac:spMkLst>
        </pc:spChg>
        <pc:picChg chg="add mod">
          <ac:chgData name="Maria Rosenstock (ETF)" userId="8633e7e6-9c16-48a5-856e-a0796c14322d" providerId="ADAL" clId="{E90AE592-FAF2-437B-80BF-9471473FE251}" dt="2026-07-27T21:08:29.686" v="6390" actId="1076"/>
          <ac:picMkLst>
            <pc:docMk/>
            <pc:sldMk cId="1376345191" sldId="2142534880"/>
            <ac:picMk id="6" creationId="{6E69A7F3-41D4-E7CB-0B27-A1C9ECE2CD7F}"/>
          </ac:picMkLst>
        </pc:picChg>
      </pc:sldChg>
      <pc:sldChg chg="addSp modSp add del modNotes">
        <pc:chgData name="Maria Rosenstock (ETF)" userId="8633e7e6-9c16-48a5-856e-a0796c14322d" providerId="ADAL" clId="{E90AE592-FAF2-437B-80BF-9471473FE251}" dt="2026-07-26T17:09:20.703" v="5893" actId="26606"/>
        <pc:sldMkLst>
          <pc:docMk/>
          <pc:sldMk cId="2742968235" sldId="2142534881"/>
        </pc:sldMkLst>
      </pc:sldChg>
      <pc:sldChg chg="addSp delSp modSp add del mod ord">
        <pc:chgData name="Maria Rosenstock (ETF)" userId="8633e7e6-9c16-48a5-856e-a0796c14322d" providerId="ADAL" clId="{E90AE592-FAF2-437B-80BF-9471473FE251}" dt="2026-07-26T17:09:20.703" v="5893" actId="26606"/>
        <pc:sldMkLst>
          <pc:docMk/>
          <pc:sldMk cId="39273047" sldId="2142534884"/>
        </pc:sldMkLst>
      </pc:sldChg>
      <pc:sldChg chg="add del ord">
        <pc:chgData name="Maria Rosenstock (ETF)" userId="8633e7e6-9c16-48a5-856e-a0796c14322d" providerId="ADAL" clId="{E90AE592-FAF2-437B-80BF-9471473FE251}" dt="2026-07-26T17:09:20.703" v="5893" actId="26606"/>
        <pc:sldMkLst>
          <pc:docMk/>
          <pc:sldMk cId="942772940" sldId="2142534890"/>
        </pc:sldMkLst>
      </pc:sldChg>
      <pc:sldChg chg="modSp add del mod ord">
        <pc:chgData name="Maria Rosenstock (ETF)" userId="8633e7e6-9c16-48a5-856e-a0796c14322d" providerId="ADAL" clId="{E90AE592-FAF2-437B-80BF-9471473FE251}" dt="2026-07-26T17:09:20.703" v="5893" actId="26606"/>
        <pc:sldMkLst>
          <pc:docMk/>
          <pc:sldMk cId="2324953835" sldId="2142534892"/>
        </pc:sldMkLst>
      </pc:sldChg>
      <pc:sldChg chg="addSp delSp modSp add del mod ord">
        <pc:chgData name="Maria Rosenstock (ETF)" userId="8633e7e6-9c16-48a5-856e-a0796c14322d" providerId="ADAL" clId="{E90AE592-FAF2-437B-80BF-9471473FE251}" dt="2026-07-27T21:59:29.372" v="7689" actId="20577"/>
        <pc:sldMkLst>
          <pc:docMk/>
          <pc:sldMk cId="2237666690" sldId="2142534893"/>
        </pc:sldMkLst>
        <pc:spChg chg="mod">
          <ac:chgData name="Maria Rosenstock (ETF)" userId="8633e7e6-9c16-48a5-856e-a0796c14322d" providerId="ADAL" clId="{E90AE592-FAF2-437B-80BF-9471473FE251}" dt="2026-07-27T21:18:33.482" v="6517" actId="14100"/>
          <ac:spMkLst>
            <pc:docMk/>
            <pc:sldMk cId="2237666690" sldId="2142534893"/>
            <ac:spMk id="4" creationId="{A9CFA17F-25E2-3278-C957-0197A610ACBA}"/>
          </ac:spMkLst>
        </pc:spChg>
        <pc:spChg chg="mod">
          <ac:chgData name="Maria Rosenstock (ETF)" userId="8633e7e6-9c16-48a5-856e-a0796c14322d" providerId="ADAL" clId="{E90AE592-FAF2-437B-80BF-9471473FE251}" dt="2026-07-27T21:59:29.372" v="7689" actId="20577"/>
          <ac:spMkLst>
            <pc:docMk/>
            <pc:sldMk cId="2237666690" sldId="2142534893"/>
            <ac:spMk id="5" creationId="{FAD56D6C-05B0-559D-0D57-45E93096B274}"/>
          </ac:spMkLst>
        </pc:spChg>
        <pc:spChg chg="add mod">
          <ac:chgData name="Maria Rosenstock (ETF)" userId="8633e7e6-9c16-48a5-856e-a0796c14322d" providerId="ADAL" clId="{E90AE592-FAF2-437B-80BF-9471473FE251}" dt="2026-07-27T21:18:31.330" v="6516" actId="1076"/>
          <ac:spMkLst>
            <pc:docMk/>
            <pc:sldMk cId="2237666690" sldId="2142534893"/>
            <ac:spMk id="6" creationId="{A036BCC2-6989-1E41-3B3C-B95F81456055}"/>
          </ac:spMkLst>
        </pc:spChg>
        <pc:spChg chg="add mod">
          <ac:chgData name="Maria Rosenstock (ETF)" userId="8633e7e6-9c16-48a5-856e-a0796c14322d" providerId="ADAL" clId="{E90AE592-FAF2-437B-80BF-9471473FE251}" dt="2026-07-26T11:07:47.023" v="5499" actId="1076"/>
          <ac:spMkLst>
            <pc:docMk/>
            <pc:sldMk cId="2237666690" sldId="2142534893"/>
            <ac:spMk id="9" creationId="{F6CD0F57-0C00-0E00-A19A-47E7861656BE}"/>
          </ac:spMkLst>
        </pc:spChg>
        <pc:picChg chg="add mod">
          <ac:chgData name="Maria Rosenstock (ETF)" userId="8633e7e6-9c16-48a5-856e-a0796c14322d" providerId="ADAL" clId="{E90AE592-FAF2-437B-80BF-9471473FE251}" dt="2026-07-26T11:07:49.559" v="5500" actId="1076"/>
          <ac:picMkLst>
            <pc:docMk/>
            <pc:sldMk cId="2237666690" sldId="2142534893"/>
            <ac:picMk id="3" creationId="{830BC5AB-6FAF-E0E1-7B78-FDC660760BF8}"/>
          </ac:picMkLst>
        </pc:picChg>
      </pc:sldChg>
      <pc:sldChg chg="addSp delSp modSp add del mod ord">
        <pc:chgData name="Maria Rosenstock (ETF)" userId="8633e7e6-9c16-48a5-856e-a0796c14322d" providerId="ADAL" clId="{E90AE592-FAF2-437B-80BF-9471473FE251}" dt="2026-07-26T17:09:20.703" v="5893" actId="26606"/>
        <pc:sldMkLst>
          <pc:docMk/>
          <pc:sldMk cId="555239306" sldId="2142534894"/>
        </pc:sldMkLst>
      </pc:sldChg>
      <pc:sldChg chg="addSp delSp modSp add del mod ord">
        <pc:chgData name="Maria Rosenstock (ETF)" userId="8633e7e6-9c16-48a5-856e-a0796c14322d" providerId="ADAL" clId="{E90AE592-FAF2-437B-80BF-9471473FE251}" dt="2026-07-27T22:01:24.158" v="7705" actId="20577"/>
        <pc:sldMkLst>
          <pc:docMk/>
          <pc:sldMk cId="1301008871" sldId="2142534896"/>
        </pc:sldMkLst>
        <pc:spChg chg="add mod">
          <ac:chgData name="Maria Rosenstock (ETF)" userId="8633e7e6-9c16-48a5-856e-a0796c14322d" providerId="ADAL" clId="{E90AE592-FAF2-437B-80BF-9471473FE251}" dt="2026-07-27T22:01:24.158" v="7705" actId="20577"/>
          <ac:spMkLst>
            <pc:docMk/>
            <pc:sldMk cId="1301008871" sldId="2142534896"/>
            <ac:spMk id="8" creationId="{E42D53A1-56E9-B41C-0AFD-5D1F645BB5E9}"/>
          </ac:spMkLst>
        </pc:spChg>
      </pc:sldChg>
      <pc:sldChg chg="modSp add del mod">
        <pc:chgData name="Maria Rosenstock (ETF)" userId="8633e7e6-9c16-48a5-856e-a0796c14322d" providerId="ADAL" clId="{E90AE592-FAF2-437B-80BF-9471473FE251}" dt="2026-07-27T21:10:07.157" v="6446" actId="20577"/>
        <pc:sldMkLst>
          <pc:docMk/>
          <pc:sldMk cId="152632878" sldId="2142534897"/>
        </pc:sldMkLst>
        <pc:spChg chg="mod">
          <ac:chgData name="Maria Rosenstock (ETF)" userId="8633e7e6-9c16-48a5-856e-a0796c14322d" providerId="ADAL" clId="{E90AE592-FAF2-437B-80BF-9471473FE251}" dt="2026-07-26T11:06:15.589" v="5452" actId="20577"/>
          <ac:spMkLst>
            <pc:docMk/>
            <pc:sldMk cId="152632878" sldId="2142534897"/>
            <ac:spMk id="2" creationId="{446A2BC0-BD2A-F8EE-A058-36DC1A0CE42F}"/>
          </ac:spMkLst>
        </pc:spChg>
        <pc:spChg chg="mod">
          <ac:chgData name="Maria Rosenstock (ETF)" userId="8633e7e6-9c16-48a5-856e-a0796c14322d" providerId="ADAL" clId="{E90AE592-FAF2-437B-80BF-9471473FE251}" dt="2026-07-27T21:10:07.157" v="6446" actId="20577"/>
          <ac:spMkLst>
            <pc:docMk/>
            <pc:sldMk cId="152632878" sldId="2142534897"/>
            <ac:spMk id="7" creationId="{FEF9D11A-CCE6-E78C-93F7-FD002553EBF2}"/>
          </ac:spMkLst>
        </pc:spChg>
      </pc:sldChg>
      <pc:sldChg chg="addSp modSp add del mod ord">
        <pc:chgData name="Maria Rosenstock (ETF)" userId="8633e7e6-9c16-48a5-856e-a0796c14322d" providerId="ADAL" clId="{E90AE592-FAF2-437B-80BF-9471473FE251}" dt="2026-07-26T17:09:20.703" v="5893" actId="26606"/>
        <pc:sldMkLst>
          <pc:docMk/>
          <pc:sldMk cId="183591745" sldId="2142534898"/>
        </pc:sldMkLst>
      </pc:sldChg>
      <pc:sldChg chg="addSp modSp add del mod">
        <pc:chgData name="Maria Rosenstock (ETF)" userId="8633e7e6-9c16-48a5-856e-a0796c14322d" providerId="ADAL" clId="{E90AE592-FAF2-437B-80BF-9471473FE251}" dt="2026-07-27T21:20:08.186" v="6549" actId="403"/>
        <pc:sldMkLst>
          <pc:docMk/>
          <pc:sldMk cId="3376479722" sldId="2142534901"/>
        </pc:sldMkLst>
        <pc:spChg chg="add mod">
          <ac:chgData name="Maria Rosenstock (ETF)" userId="8633e7e6-9c16-48a5-856e-a0796c14322d" providerId="ADAL" clId="{E90AE592-FAF2-437B-80BF-9471473FE251}" dt="2026-07-27T21:20:08.186" v="6549" actId="403"/>
          <ac:spMkLst>
            <pc:docMk/>
            <pc:sldMk cId="3376479722" sldId="2142534901"/>
            <ac:spMk id="3" creationId="{A2D9BCBF-3C9C-814A-3C24-DBA4430574D1}"/>
          </ac:spMkLst>
        </pc:spChg>
      </pc:sldChg>
      <pc:sldChg chg="modSp add del mod">
        <pc:chgData name="Maria Rosenstock (ETF)" userId="8633e7e6-9c16-48a5-856e-a0796c14322d" providerId="ADAL" clId="{E90AE592-FAF2-437B-80BF-9471473FE251}" dt="2026-07-26T17:09:20.703" v="5893" actId="26606"/>
        <pc:sldMkLst>
          <pc:docMk/>
          <pc:sldMk cId="3992326519" sldId="2142534902"/>
        </pc:sldMkLst>
      </pc:sldChg>
      <pc:sldChg chg="modSp add del mod">
        <pc:chgData name="Maria Rosenstock (ETF)" userId="8633e7e6-9c16-48a5-856e-a0796c14322d" providerId="ADAL" clId="{E90AE592-FAF2-437B-80BF-9471473FE251}" dt="2026-07-27T21:05:50.782" v="6376" actId="1076"/>
        <pc:sldMkLst>
          <pc:docMk/>
          <pc:sldMk cId="3448138522" sldId="2142534903"/>
        </pc:sldMkLst>
        <pc:spChg chg="mod">
          <ac:chgData name="Maria Rosenstock (ETF)" userId="8633e7e6-9c16-48a5-856e-a0796c14322d" providerId="ADAL" clId="{E90AE592-FAF2-437B-80BF-9471473FE251}" dt="2026-07-27T21:05:30.188" v="6373" actId="1076"/>
          <ac:spMkLst>
            <pc:docMk/>
            <pc:sldMk cId="3448138522" sldId="2142534903"/>
            <ac:spMk id="3" creationId="{91D6A956-1908-4931-66FB-78A70B0C46CD}"/>
          </ac:spMkLst>
        </pc:spChg>
        <pc:spChg chg="mod">
          <ac:chgData name="Maria Rosenstock (ETF)" userId="8633e7e6-9c16-48a5-856e-a0796c14322d" providerId="ADAL" clId="{E90AE592-FAF2-437B-80BF-9471473FE251}" dt="2026-07-27T21:05:43.915" v="6375" actId="1076"/>
          <ac:spMkLst>
            <pc:docMk/>
            <pc:sldMk cId="3448138522" sldId="2142534903"/>
            <ac:spMk id="4" creationId="{64EC64DE-A544-BE4D-76FF-040ECD9A5092}"/>
          </ac:spMkLst>
        </pc:spChg>
        <pc:spChg chg="mod">
          <ac:chgData name="Maria Rosenstock (ETF)" userId="8633e7e6-9c16-48a5-856e-a0796c14322d" providerId="ADAL" clId="{E90AE592-FAF2-437B-80BF-9471473FE251}" dt="2026-07-27T21:05:50.782" v="6376" actId="1076"/>
          <ac:spMkLst>
            <pc:docMk/>
            <pc:sldMk cId="3448138522" sldId="2142534903"/>
            <ac:spMk id="6" creationId="{054352CC-3899-8EEE-B1BD-5515141B2017}"/>
          </ac:spMkLst>
        </pc:spChg>
        <pc:spChg chg="mod">
          <ac:chgData name="Maria Rosenstock (ETF)" userId="8633e7e6-9c16-48a5-856e-a0796c14322d" providerId="ADAL" clId="{E90AE592-FAF2-437B-80BF-9471473FE251}" dt="2026-07-27T21:05:39.427" v="6374" actId="1076"/>
          <ac:spMkLst>
            <pc:docMk/>
            <pc:sldMk cId="3448138522" sldId="2142534903"/>
            <ac:spMk id="10" creationId="{8C4780FC-294E-2FD5-F63C-F5B967909278}"/>
          </ac:spMkLst>
        </pc:spChg>
      </pc:sldChg>
      <pc:sldChg chg="modSp add del mod">
        <pc:chgData name="Maria Rosenstock (ETF)" userId="8633e7e6-9c16-48a5-856e-a0796c14322d" providerId="ADAL" clId="{E90AE592-FAF2-437B-80BF-9471473FE251}" dt="2026-07-27T21:09:08.519" v="6391" actId="1076"/>
        <pc:sldMkLst>
          <pc:docMk/>
          <pc:sldMk cId="245880257" sldId="2142534904"/>
        </pc:sldMkLst>
        <pc:spChg chg="mod">
          <ac:chgData name="Maria Rosenstock (ETF)" userId="8633e7e6-9c16-48a5-856e-a0796c14322d" providerId="ADAL" clId="{E90AE592-FAF2-437B-80BF-9471473FE251}" dt="2026-07-27T21:09:08.519" v="6391" actId="1076"/>
          <ac:spMkLst>
            <pc:docMk/>
            <pc:sldMk cId="245880257" sldId="2142534904"/>
            <ac:spMk id="2" creationId="{F88E8FE9-00E2-DBA6-8584-DB4791AB43A5}"/>
          </ac:spMkLst>
        </pc:spChg>
      </pc:sldChg>
      <pc:sldChg chg="add del">
        <pc:chgData name="Maria Rosenstock (ETF)" userId="8633e7e6-9c16-48a5-856e-a0796c14322d" providerId="ADAL" clId="{E90AE592-FAF2-437B-80BF-9471473FE251}" dt="2026-07-26T17:09:20.703" v="5893" actId="26606"/>
        <pc:sldMkLst>
          <pc:docMk/>
          <pc:sldMk cId="4040066199" sldId="2142534905"/>
        </pc:sldMkLst>
      </pc:sldChg>
      <pc:sldChg chg="add del">
        <pc:chgData name="Maria Rosenstock (ETF)" userId="8633e7e6-9c16-48a5-856e-a0796c14322d" providerId="ADAL" clId="{E90AE592-FAF2-437B-80BF-9471473FE251}" dt="2026-07-26T17:09:20.703" v="5893" actId="26606"/>
        <pc:sldMkLst>
          <pc:docMk/>
          <pc:sldMk cId="3593464202" sldId="2142534906"/>
        </pc:sldMkLst>
      </pc:sldChg>
      <pc:sldChg chg="modSp add del mod">
        <pc:chgData name="Maria Rosenstock (ETF)" userId="8633e7e6-9c16-48a5-856e-a0796c14322d" providerId="ADAL" clId="{E90AE592-FAF2-437B-80BF-9471473FE251}" dt="2026-07-26T17:09:20.703" v="5893" actId="26606"/>
        <pc:sldMkLst>
          <pc:docMk/>
          <pc:sldMk cId="2940412290" sldId="2142534907"/>
        </pc:sldMkLst>
      </pc:sldChg>
      <pc:sldChg chg="add del">
        <pc:chgData name="Maria Rosenstock (ETF)" userId="8633e7e6-9c16-48a5-856e-a0796c14322d" providerId="ADAL" clId="{E90AE592-FAF2-437B-80BF-9471473FE251}" dt="2026-07-26T17:09:20.703" v="5893" actId="26606"/>
        <pc:sldMkLst>
          <pc:docMk/>
          <pc:sldMk cId="1455087401" sldId="2142534908"/>
        </pc:sldMkLst>
      </pc:sldChg>
      <pc:sldChg chg="addSp delSp modSp add del mod ord modNotesTx">
        <pc:chgData name="Maria Rosenstock (ETF)" userId="8633e7e6-9c16-48a5-856e-a0796c14322d" providerId="ADAL" clId="{E90AE592-FAF2-437B-80BF-9471473FE251}" dt="2026-07-27T22:03:18.958" v="7744" actId="20577"/>
        <pc:sldMkLst>
          <pc:docMk/>
          <pc:sldMk cId="0" sldId="2142534909"/>
        </pc:sldMkLst>
        <pc:spChg chg="mod">
          <ac:chgData name="Maria Rosenstock (ETF)" userId="8633e7e6-9c16-48a5-856e-a0796c14322d" providerId="ADAL" clId="{E90AE592-FAF2-437B-80BF-9471473FE251}" dt="2026-07-26T21:36:05.930" v="5915" actId="1076"/>
          <ac:spMkLst>
            <pc:docMk/>
            <pc:sldMk cId="0" sldId="2142534909"/>
            <ac:spMk id="2" creationId="{00000000-0000-0000-0000-000000000000}"/>
          </ac:spMkLst>
        </pc:spChg>
        <pc:spChg chg="mod">
          <ac:chgData name="Maria Rosenstock (ETF)" userId="8633e7e6-9c16-48a5-856e-a0796c14322d" providerId="ADAL" clId="{E90AE592-FAF2-437B-80BF-9471473FE251}" dt="2026-07-26T21:36:36.791" v="5917" actId="2711"/>
          <ac:spMkLst>
            <pc:docMk/>
            <pc:sldMk cId="0" sldId="2142534909"/>
            <ac:spMk id="3" creationId="{00000000-0000-0000-0000-000000000000}"/>
          </ac:spMkLst>
        </pc:spChg>
        <pc:spChg chg="mod">
          <ac:chgData name="Maria Rosenstock (ETF)" userId="8633e7e6-9c16-48a5-856e-a0796c14322d" providerId="ADAL" clId="{E90AE592-FAF2-437B-80BF-9471473FE251}" dt="2026-07-26T21:37:36.771" v="5924" actId="2711"/>
          <ac:spMkLst>
            <pc:docMk/>
            <pc:sldMk cId="0" sldId="2142534909"/>
            <ac:spMk id="11" creationId="{00000000-0000-0000-0000-000000000000}"/>
          </ac:spMkLst>
        </pc:spChg>
        <pc:spChg chg="mod">
          <ac:chgData name="Maria Rosenstock (ETF)" userId="8633e7e6-9c16-48a5-856e-a0796c14322d" providerId="ADAL" clId="{E90AE592-FAF2-437B-80BF-9471473FE251}" dt="2026-07-27T21:49:28.708" v="7481" actId="20577"/>
          <ac:spMkLst>
            <pc:docMk/>
            <pc:sldMk cId="0" sldId="2142534909"/>
            <ac:spMk id="40" creationId="{00000000-0000-0000-0000-000000000000}"/>
          </ac:spMkLst>
        </pc:spChg>
        <pc:spChg chg="mod">
          <ac:chgData name="Maria Rosenstock (ETF)" userId="8633e7e6-9c16-48a5-856e-a0796c14322d" providerId="ADAL" clId="{E90AE592-FAF2-437B-80BF-9471473FE251}" dt="2026-07-26T21:36:49.737" v="5918" actId="2711"/>
          <ac:spMkLst>
            <pc:docMk/>
            <pc:sldMk cId="0" sldId="2142534909"/>
            <ac:spMk id="53" creationId="{00000000-0000-0000-0000-000000000000}"/>
          </ac:spMkLst>
        </pc:spChg>
        <pc:spChg chg="mod">
          <ac:chgData name="Maria Rosenstock (ETF)" userId="8633e7e6-9c16-48a5-856e-a0796c14322d" providerId="ADAL" clId="{E90AE592-FAF2-437B-80BF-9471473FE251}" dt="2026-07-26T21:36:59.936" v="5919" actId="2711"/>
          <ac:spMkLst>
            <pc:docMk/>
            <pc:sldMk cId="0" sldId="2142534909"/>
            <ac:spMk id="54" creationId="{00000000-0000-0000-0000-000000000000}"/>
          </ac:spMkLst>
        </pc:spChg>
        <pc:spChg chg="mod">
          <ac:chgData name="Maria Rosenstock (ETF)" userId="8633e7e6-9c16-48a5-856e-a0796c14322d" providerId="ADAL" clId="{E90AE592-FAF2-437B-80BF-9471473FE251}" dt="2026-07-26T21:37:58.838" v="5927" actId="403"/>
          <ac:spMkLst>
            <pc:docMk/>
            <pc:sldMk cId="0" sldId="2142534909"/>
            <ac:spMk id="56" creationId="{00000000-0000-0000-0000-000000000000}"/>
          </ac:spMkLst>
        </pc:spChg>
        <pc:spChg chg="mod">
          <ac:chgData name="Maria Rosenstock (ETF)" userId="8633e7e6-9c16-48a5-856e-a0796c14322d" providerId="ADAL" clId="{E90AE592-FAF2-437B-80BF-9471473FE251}" dt="2026-07-26T21:38:05.033" v="5928" actId="1076"/>
          <ac:spMkLst>
            <pc:docMk/>
            <pc:sldMk cId="0" sldId="2142534909"/>
            <ac:spMk id="57" creationId="{00000000-0000-0000-0000-000000000000}"/>
          </ac:spMkLst>
        </pc:spChg>
        <pc:spChg chg="mod">
          <ac:chgData name="Maria Rosenstock (ETF)" userId="8633e7e6-9c16-48a5-856e-a0796c14322d" providerId="ADAL" clId="{E90AE592-FAF2-437B-80BF-9471473FE251}" dt="2026-07-27T22:03:18.958" v="7744" actId="20577"/>
          <ac:spMkLst>
            <pc:docMk/>
            <pc:sldMk cId="0" sldId="2142534909"/>
            <ac:spMk id="75" creationId="{AC6F6E20-3488-E60E-6709-CCA761389114}"/>
          </ac:spMkLst>
        </pc:spChg>
      </pc:sldChg>
      <pc:sldChg chg="modSp add del mod">
        <pc:chgData name="Maria Rosenstock (ETF)" userId="8633e7e6-9c16-48a5-856e-a0796c14322d" providerId="ADAL" clId="{E90AE592-FAF2-437B-80BF-9471473FE251}" dt="2026-07-27T21:56:26.358" v="7612" actId="20577"/>
        <pc:sldMkLst>
          <pc:docMk/>
          <pc:sldMk cId="2535688127" sldId="2142534910"/>
        </pc:sldMkLst>
        <pc:graphicFrameChg chg="modGraphic">
          <ac:chgData name="Maria Rosenstock (ETF)" userId="8633e7e6-9c16-48a5-856e-a0796c14322d" providerId="ADAL" clId="{E90AE592-FAF2-437B-80BF-9471473FE251}" dt="2026-07-27T21:56:26.358" v="7612" actId="20577"/>
          <ac:graphicFrameMkLst>
            <pc:docMk/>
            <pc:sldMk cId="2535688127" sldId="2142534910"/>
            <ac:graphicFrameMk id="6" creationId="{81E43B6E-9A08-756E-13DE-5FF987B31B78}"/>
          </ac:graphicFrameMkLst>
        </pc:graphicFrameChg>
      </pc:sldChg>
      <pc:sldChg chg="modSp add del mod ord">
        <pc:chgData name="Maria Rosenstock (ETF)" userId="8633e7e6-9c16-48a5-856e-a0796c14322d" providerId="ADAL" clId="{E90AE592-FAF2-437B-80BF-9471473FE251}" dt="2026-07-26T17:09:20.703" v="5893" actId="26606"/>
        <pc:sldMkLst>
          <pc:docMk/>
          <pc:sldMk cId="691488205" sldId="2142534911"/>
        </pc:sldMkLst>
      </pc:sldChg>
      <pc:sldChg chg="addSp delSp modSp new add del mod ord modClrScheme chgLayout modNotes modNotesTx">
        <pc:chgData name="Maria Rosenstock (ETF)" userId="8633e7e6-9c16-48a5-856e-a0796c14322d" providerId="ADAL" clId="{E90AE592-FAF2-437B-80BF-9471473FE251}" dt="2026-07-26T17:09:20.703" v="5893" actId="26606"/>
        <pc:sldMkLst>
          <pc:docMk/>
          <pc:sldMk cId="4066289886" sldId="2142534913"/>
        </pc:sldMkLst>
        <pc:picChg chg="add mod">
          <ac:chgData name="Maria Rosenstock (ETF)" userId="8633e7e6-9c16-48a5-856e-a0796c14322d" providerId="ADAL" clId="{E90AE592-FAF2-437B-80BF-9471473FE251}" dt="2026-07-26T11:10:02.106" v="5530" actId="14100"/>
          <ac:picMkLst>
            <pc:docMk/>
            <pc:sldMk cId="4066289886" sldId="2142534913"/>
            <ac:picMk id="14" creationId="{0DAF279D-110C-F3C5-1BB7-CF11155D1F53}"/>
          </ac:picMkLst>
        </pc:picChg>
      </pc:sldChg>
      <pc:sldChg chg="modSp add del mod ord modNotesTx">
        <pc:chgData name="Maria Rosenstock (ETF)" userId="8633e7e6-9c16-48a5-856e-a0796c14322d" providerId="ADAL" clId="{E90AE592-FAF2-437B-80BF-9471473FE251}" dt="2026-07-27T22:07:15.932" v="7823" actId="20577"/>
        <pc:sldMkLst>
          <pc:docMk/>
          <pc:sldMk cId="2191428471" sldId="2142534915"/>
        </pc:sldMkLst>
      </pc:sldChg>
      <pc:sldChg chg="addSp delSp modSp add del mod">
        <pc:chgData name="Maria Rosenstock (ETF)" userId="8633e7e6-9c16-48a5-856e-a0796c14322d" providerId="ADAL" clId="{E90AE592-FAF2-437B-80BF-9471473FE251}" dt="2026-07-27T21:21:51.273" v="6584" actId="20577"/>
        <pc:sldMkLst>
          <pc:docMk/>
          <pc:sldMk cId="4196976998" sldId="2142534918"/>
        </pc:sldMkLst>
        <pc:spChg chg="mod">
          <ac:chgData name="Maria Rosenstock (ETF)" userId="8633e7e6-9c16-48a5-856e-a0796c14322d" providerId="ADAL" clId="{E90AE592-FAF2-437B-80BF-9471473FE251}" dt="2026-07-27T21:21:51.273" v="6584" actId="20577"/>
          <ac:spMkLst>
            <pc:docMk/>
            <pc:sldMk cId="4196976998" sldId="2142534918"/>
            <ac:spMk id="5" creationId="{84AE1DF8-916C-AD97-133A-B9383F6141F2}"/>
          </ac:spMkLst>
        </pc:spChg>
        <pc:picChg chg="mod">
          <ac:chgData name="Maria Rosenstock (ETF)" userId="8633e7e6-9c16-48a5-856e-a0796c14322d" providerId="ADAL" clId="{E90AE592-FAF2-437B-80BF-9471473FE251}" dt="2026-07-27T21:21:23.992" v="6552" actId="1076"/>
          <ac:picMkLst>
            <pc:docMk/>
            <pc:sldMk cId="4196976998" sldId="2142534918"/>
            <ac:picMk id="7" creationId="{2A2AA8D0-EA9A-A101-F258-571420F0A52C}"/>
          </ac:picMkLst>
        </pc:picChg>
      </pc:sldChg>
      <pc:sldChg chg="delSp modSp add del mod ord modNotesTx">
        <pc:chgData name="Maria Rosenstock (ETF)" userId="8633e7e6-9c16-48a5-856e-a0796c14322d" providerId="ADAL" clId="{E90AE592-FAF2-437B-80BF-9471473FE251}" dt="2026-07-27T22:04:51.627" v="7821" actId="1076"/>
        <pc:sldMkLst>
          <pc:docMk/>
          <pc:sldMk cId="0" sldId="2142534919"/>
        </pc:sldMkLst>
        <pc:spChg chg="mod">
          <ac:chgData name="Maria Rosenstock (ETF)" userId="8633e7e6-9c16-48a5-856e-a0796c14322d" providerId="ADAL" clId="{E90AE592-FAF2-437B-80BF-9471473FE251}" dt="2026-07-26T21:40:51.085" v="5951" actId="2711"/>
          <ac:spMkLst>
            <pc:docMk/>
            <pc:sldMk cId="0" sldId="2142534919"/>
            <ac:spMk id="2" creationId="{00000000-0000-0000-0000-000000000000}"/>
          </ac:spMkLst>
        </pc:spChg>
        <pc:spChg chg="del">
          <ac:chgData name="Maria Rosenstock (ETF)" userId="8633e7e6-9c16-48a5-856e-a0796c14322d" providerId="ADAL" clId="{E90AE592-FAF2-437B-80BF-9471473FE251}" dt="2026-07-26T16:31:39.110" v="5860" actId="478"/>
          <ac:spMkLst>
            <pc:docMk/>
            <pc:sldMk cId="0" sldId="2142534919"/>
            <ac:spMk id="3" creationId="{00000000-0000-0000-0000-000000000000}"/>
          </ac:spMkLst>
        </pc:spChg>
        <pc:spChg chg="mod">
          <ac:chgData name="Maria Rosenstock (ETF)" userId="8633e7e6-9c16-48a5-856e-a0796c14322d" providerId="ADAL" clId="{E90AE592-FAF2-437B-80BF-9471473FE251}" dt="2026-07-26T21:40:59.067" v="5952" actId="2711"/>
          <ac:spMkLst>
            <pc:docMk/>
            <pc:sldMk cId="0" sldId="2142534919"/>
            <ac:spMk id="5" creationId="{00000000-0000-0000-0000-000000000000}"/>
          </ac:spMkLst>
        </pc:spChg>
        <pc:spChg chg="mod">
          <ac:chgData name="Maria Rosenstock (ETF)" userId="8633e7e6-9c16-48a5-856e-a0796c14322d" providerId="ADAL" clId="{E90AE592-FAF2-437B-80BF-9471473FE251}" dt="2026-07-26T21:41:07.908" v="5953" actId="2711"/>
          <ac:spMkLst>
            <pc:docMk/>
            <pc:sldMk cId="0" sldId="2142534919"/>
            <ac:spMk id="12" creationId="{00000000-0000-0000-0000-000000000000}"/>
          </ac:spMkLst>
        </pc:spChg>
        <pc:spChg chg="mod">
          <ac:chgData name="Maria Rosenstock (ETF)" userId="8633e7e6-9c16-48a5-856e-a0796c14322d" providerId="ADAL" clId="{E90AE592-FAF2-437B-80BF-9471473FE251}" dt="2026-07-26T21:41:14.901" v="5954" actId="2711"/>
          <ac:spMkLst>
            <pc:docMk/>
            <pc:sldMk cId="0" sldId="2142534919"/>
            <ac:spMk id="13" creationId="{00000000-0000-0000-0000-000000000000}"/>
          </ac:spMkLst>
        </pc:spChg>
        <pc:spChg chg="mod">
          <ac:chgData name="Maria Rosenstock (ETF)" userId="8633e7e6-9c16-48a5-856e-a0796c14322d" providerId="ADAL" clId="{E90AE592-FAF2-437B-80BF-9471473FE251}" dt="2026-07-26T21:41:25.159" v="5955" actId="2711"/>
          <ac:spMkLst>
            <pc:docMk/>
            <pc:sldMk cId="0" sldId="2142534919"/>
            <ac:spMk id="14" creationId="{00000000-0000-0000-0000-000000000000}"/>
          </ac:spMkLst>
        </pc:spChg>
        <pc:spChg chg="mod">
          <ac:chgData name="Maria Rosenstock (ETF)" userId="8633e7e6-9c16-48a5-856e-a0796c14322d" providerId="ADAL" clId="{E90AE592-FAF2-437B-80BF-9471473FE251}" dt="2026-07-27T22:04:18.465" v="7818" actId="20577"/>
          <ac:spMkLst>
            <pc:docMk/>
            <pc:sldMk cId="0" sldId="2142534919"/>
            <ac:spMk id="15" creationId="{00000000-0000-0000-0000-000000000000}"/>
          </ac:spMkLst>
        </pc:spChg>
        <pc:spChg chg="mod">
          <ac:chgData name="Maria Rosenstock (ETF)" userId="8633e7e6-9c16-48a5-856e-a0796c14322d" providerId="ADAL" clId="{E90AE592-FAF2-437B-80BF-9471473FE251}" dt="2026-07-27T21:51:34.118" v="7595" actId="20577"/>
          <ac:spMkLst>
            <pc:docMk/>
            <pc:sldMk cId="0" sldId="2142534919"/>
            <ac:spMk id="16" creationId="{00000000-0000-0000-0000-000000000000}"/>
          </ac:spMkLst>
        </pc:spChg>
        <pc:spChg chg="mod">
          <ac:chgData name="Maria Rosenstock (ETF)" userId="8633e7e6-9c16-48a5-856e-a0796c14322d" providerId="ADAL" clId="{E90AE592-FAF2-437B-80BF-9471473FE251}" dt="2026-07-27T21:51:44.341" v="7609" actId="20577"/>
          <ac:spMkLst>
            <pc:docMk/>
            <pc:sldMk cId="0" sldId="2142534919"/>
            <ac:spMk id="17" creationId="{00000000-0000-0000-0000-000000000000}"/>
          </ac:spMkLst>
        </pc:spChg>
        <pc:spChg chg="mod">
          <ac:chgData name="Maria Rosenstock (ETF)" userId="8633e7e6-9c16-48a5-856e-a0796c14322d" providerId="ADAL" clId="{E90AE592-FAF2-437B-80BF-9471473FE251}" dt="2026-07-27T22:04:48.279" v="7820" actId="1076"/>
          <ac:spMkLst>
            <pc:docMk/>
            <pc:sldMk cId="0" sldId="2142534919"/>
            <ac:spMk id="18" creationId="{00000000-0000-0000-0000-000000000000}"/>
          </ac:spMkLst>
        </pc:spChg>
        <pc:spChg chg="mod">
          <ac:chgData name="Maria Rosenstock (ETF)" userId="8633e7e6-9c16-48a5-856e-a0796c14322d" providerId="ADAL" clId="{E90AE592-FAF2-437B-80BF-9471473FE251}" dt="2026-07-27T22:04:51.627" v="7821" actId="1076"/>
          <ac:spMkLst>
            <pc:docMk/>
            <pc:sldMk cId="0" sldId="2142534919"/>
            <ac:spMk id="19" creationId="{00000000-0000-0000-0000-000000000000}"/>
          </ac:spMkLst>
        </pc:spChg>
        <pc:spChg chg="mod">
          <ac:chgData name="Maria Rosenstock (ETF)" userId="8633e7e6-9c16-48a5-856e-a0796c14322d" providerId="ADAL" clId="{E90AE592-FAF2-437B-80BF-9471473FE251}" dt="2026-07-27T22:04:43.781" v="7819" actId="1076"/>
          <ac:spMkLst>
            <pc:docMk/>
            <pc:sldMk cId="0" sldId="2142534919"/>
            <ac:spMk id="20" creationId="{00000000-0000-0000-0000-000000000000}"/>
          </ac:spMkLst>
        </pc:spChg>
      </pc:sldChg>
      <pc:sldMasterChg chg="add del addSldLayout delSldLayout">
        <pc:chgData name="Maria Rosenstock (ETF)" userId="8633e7e6-9c16-48a5-856e-a0796c14322d" providerId="ADAL" clId="{E90AE592-FAF2-437B-80BF-9471473FE251}" dt="2026-07-26T17:09:20.703" v="5893" actId="26606"/>
        <pc:sldMasterMkLst>
          <pc:docMk/>
          <pc:sldMasterMk cId="0" sldId="2147483648"/>
        </pc:sldMasterMkLst>
        <pc:sldLayoutChg chg="add del">
          <pc:chgData name="Maria Rosenstock (ETF)" userId="8633e7e6-9c16-48a5-856e-a0796c14322d" providerId="ADAL" clId="{E90AE592-FAF2-437B-80BF-9471473FE251}" dt="2026-07-26T17:09:20.703" v="5893" actId="26606"/>
          <pc:sldLayoutMkLst>
            <pc:docMk/>
            <pc:sldMasterMk cId="0" sldId="2147483648"/>
            <pc:sldLayoutMk cId="0" sldId="2147483649"/>
          </pc:sldLayoutMkLst>
        </pc:sldLayoutChg>
        <pc:sldLayoutChg chg="add del">
          <pc:chgData name="Maria Rosenstock (ETF)" userId="8633e7e6-9c16-48a5-856e-a0796c14322d" providerId="ADAL" clId="{E90AE592-FAF2-437B-80BF-9471473FE251}" dt="2026-07-26T17:09:20.703" v="5893" actId="26606"/>
          <pc:sldLayoutMkLst>
            <pc:docMk/>
            <pc:sldMasterMk cId="0" sldId="2147483648"/>
            <pc:sldLayoutMk cId="0" sldId="2147483650"/>
          </pc:sldLayoutMkLst>
        </pc:sldLayoutChg>
      </pc:sldMasterChg>
      <pc:sldMasterChg chg="add del addSldLayout delSldLayout modSldLayout">
        <pc:chgData name="Maria Rosenstock (ETF)" userId="8633e7e6-9c16-48a5-856e-a0796c14322d" providerId="ADAL" clId="{E90AE592-FAF2-437B-80BF-9471473FE251}" dt="2026-07-26T17:09:20.703" v="5893" actId="26606"/>
        <pc:sldMasterMkLst>
          <pc:docMk/>
          <pc:sldMasterMk cId="1155844892" sldId="2147483660"/>
        </pc:sldMasterMkLst>
        <pc:sldLayoutChg chg="add del">
          <pc:chgData name="Maria Rosenstock (ETF)" userId="8633e7e6-9c16-48a5-856e-a0796c14322d" providerId="ADAL" clId="{E90AE592-FAF2-437B-80BF-9471473FE251}" dt="2026-07-26T17:09:20.703" v="5893" actId="26606"/>
          <pc:sldLayoutMkLst>
            <pc:docMk/>
            <pc:sldMasterMk cId="1155844892" sldId="2147483660"/>
            <pc:sldLayoutMk cId="787060313" sldId="2147483661"/>
          </pc:sldLayoutMkLst>
        </pc:sldLayoutChg>
        <pc:sldLayoutChg chg="add del">
          <pc:chgData name="Maria Rosenstock (ETF)" userId="8633e7e6-9c16-48a5-856e-a0796c14322d" providerId="ADAL" clId="{E90AE592-FAF2-437B-80BF-9471473FE251}" dt="2026-07-26T17:09:20.703" v="5893" actId="26606"/>
          <pc:sldLayoutMkLst>
            <pc:docMk/>
            <pc:sldMasterMk cId="1155844892" sldId="2147483660"/>
            <pc:sldLayoutMk cId="2605409181" sldId="2147483662"/>
          </pc:sldLayoutMkLst>
        </pc:sldLayoutChg>
        <pc:sldLayoutChg chg="add del">
          <pc:chgData name="Maria Rosenstock (ETF)" userId="8633e7e6-9c16-48a5-856e-a0796c14322d" providerId="ADAL" clId="{E90AE592-FAF2-437B-80BF-9471473FE251}" dt="2026-07-26T17:09:20.703" v="5893" actId="26606"/>
          <pc:sldLayoutMkLst>
            <pc:docMk/>
            <pc:sldMasterMk cId="1155844892" sldId="2147483660"/>
            <pc:sldLayoutMk cId="2877370028" sldId="2147483663"/>
          </pc:sldLayoutMkLst>
        </pc:sldLayoutChg>
        <pc:sldLayoutChg chg="add del">
          <pc:chgData name="Maria Rosenstock (ETF)" userId="8633e7e6-9c16-48a5-856e-a0796c14322d" providerId="ADAL" clId="{E90AE592-FAF2-437B-80BF-9471473FE251}" dt="2026-07-26T17:09:20.703" v="5893" actId="26606"/>
          <pc:sldLayoutMkLst>
            <pc:docMk/>
            <pc:sldMasterMk cId="1155844892" sldId="2147483660"/>
            <pc:sldLayoutMk cId="2909143535" sldId="2147483664"/>
          </pc:sldLayoutMkLst>
        </pc:sldLayoutChg>
        <pc:sldLayoutChg chg="add del">
          <pc:chgData name="Maria Rosenstock (ETF)" userId="8633e7e6-9c16-48a5-856e-a0796c14322d" providerId="ADAL" clId="{E90AE592-FAF2-437B-80BF-9471473FE251}" dt="2026-07-26T17:09:20.703" v="5893" actId="26606"/>
          <pc:sldLayoutMkLst>
            <pc:docMk/>
            <pc:sldMasterMk cId="1155844892" sldId="2147483660"/>
            <pc:sldLayoutMk cId="2246829317" sldId="2147483665"/>
          </pc:sldLayoutMkLst>
        </pc:sldLayoutChg>
        <pc:sldLayoutChg chg="add del">
          <pc:chgData name="Maria Rosenstock (ETF)" userId="8633e7e6-9c16-48a5-856e-a0796c14322d" providerId="ADAL" clId="{E90AE592-FAF2-437B-80BF-9471473FE251}" dt="2026-07-26T17:09:20.703" v="5893" actId="26606"/>
          <pc:sldLayoutMkLst>
            <pc:docMk/>
            <pc:sldMasterMk cId="1155844892" sldId="2147483660"/>
            <pc:sldLayoutMk cId="251113563" sldId="2147483666"/>
          </pc:sldLayoutMkLst>
        </pc:sldLayoutChg>
        <pc:sldLayoutChg chg="add del">
          <pc:chgData name="Maria Rosenstock (ETF)" userId="8633e7e6-9c16-48a5-856e-a0796c14322d" providerId="ADAL" clId="{E90AE592-FAF2-437B-80BF-9471473FE251}" dt="2026-07-26T17:09:20.703" v="5893" actId="26606"/>
          <pc:sldLayoutMkLst>
            <pc:docMk/>
            <pc:sldMasterMk cId="1155844892" sldId="2147483660"/>
            <pc:sldLayoutMk cId="3019283051" sldId="2147483667"/>
          </pc:sldLayoutMkLst>
        </pc:sldLayoutChg>
        <pc:sldLayoutChg chg="add del">
          <pc:chgData name="Maria Rosenstock (ETF)" userId="8633e7e6-9c16-48a5-856e-a0796c14322d" providerId="ADAL" clId="{E90AE592-FAF2-437B-80BF-9471473FE251}" dt="2026-07-26T17:09:20.703" v="5893" actId="26606"/>
          <pc:sldLayoutMkLst>
            <pc:docMk/>
            <pc:sldMasterMk cId="1155844892" sldId="2147483660"/>
            <pc:sldLayoutMk cId="1288761645" sldId="2147483668"/>
          </pc:sldLayoutMkLst>
        </pc:sldLayoutChg>
        <pc:sldLayoutChg chg="add del">
          <pc:chgData name="Maria Rosenstock (ETF)" userId="8633e7e6-9c16-48a5-856e-a0796c14322d" providerId="ADAL" clId="{E90AE592-FAF2-437B-80BF-9471473FE251}" dt="2026-07-26T17:09:20.703" v="5893" actId="26606"/>
          <pc:sldLayoutMkLst>
            <pc:docMk/>
            <pc:sldMasterMk cId="1155844892" sldId="2147483660"/>
            <pc:sldLayoutMk cId="1997111972" sldId="2147483669"/>
          </pc:sldLayoutMkLst>
        </pc:sldLayoutChg>
        <pc:sldLayoutChg chg="add del">
          <pc:chgData name="Maria Rosenstock (ETF)" userId="8633e7e6-9c16-48a5-856e-a0796c14322d" providerId="ADAL" clId="{E90AE592-FAF2-437B-80BF-9471473FE251}" dt="2026-07-26T17:09:20.703" v="5893" actId="26606"/>
          <pc:sldLayoutMkLst>
            <pc:docMk/>
            <pc:sldMasterMk cId="1155844892" sldId="2147483660"/>
            <pc:sldLayoutMk cId="2831073998" sldId="2147483670"/>
          </pc:sldLayoutMkLst>
        </pc:sldLayoutChg>
        <pc:sldLayoutChg chg="add del">
          <pc:chgData name="Maria Rosenstock (ETF)" userId="8633e7e6-9c16-48a5-856e-a0796c14322d" providerId="ADAL" clId="{E90AE592-FAF2-437B-80BF-9471473FE251}" dt="2026-07-26T17:09:20.703" v="5893" actId="26606"/>
          <pc:sldLayoutMkLst>
            <pc:docMk/>
            <pc:sldMasterMk cId="1155844892" sldId="2147483660"/>
            <pc:sldLayoutMk cId="84998556" sldId="2147483671"/>
          </pc:sldLayoutMkLst>
        </pc:sldLayoutChg>
        <pc:sldLayoutChg chg="add del">
          <pc:chgData name="Maria Rosenstock (ETF)" userId="8633e7e6-9c16-48a5-856e-a0796c14322d" providerId="ADAL" clId="{E90AE592-FAF2-437B-80BF-9471473FE251}" dt="2026-07-26T17:09:20.703" v="5893" actId="26606"/>
          <pc:sldLayoutMkLst>
            <pc:docMk/>
            <pc:sldMasterMk cId="1155844892" sldId="2147483660"/>
            <pc:sldLayoutMk cId="1443629756" sldId="2147483672"/>
          </pc:sldLayoutMkLst>
        </pc:sldLayoutChg>
        <pc:sldLayoutChg chg="add del">
          <pc:chgData name="Maria Rosenstock (ETF)" userId="8633e7e6-9c16-48a5-856e-a0796c14322d" providerId="ADAL" clId="{E90AE592-FAF2-437B-80BF-9471473FE251}" dt="2026-07-26T17:09:20.703" v="5893" actId="26606"/>
          <pc:sldLayoutMkLst>
            <pc:docMk/>
            <pc:sldMasterMk cId="1155844892" sldId="2147483660"/>
            <pc:sldLayoutMk cId="1808497455" sldId="2147483673"/>
          </pc:sldLayoutMkLst>
        </pc:sldLayoutChg>
        <pc:sldLayoutChg chg="add del">
          <pc:chgData name="Maria Rosenstock (ETF)" userId="8633e7e6-9c16-48a5-856e-a0796c14322d" providerId="ADAL" clId="{E90AE592-FAF2-437B-80BF-9471473FE251}" dt="2026-07-26T17:09:20.703" v="5893" actId="26606"/>
          <pc:sldLayoutMkLst>
            <pc:docMk/>
            <pc:sldMasterMk cId="1155844892" sldId="2147483660"/>
            <pc:sldLayoutMk cId="3662963717" sldId="2147483674"/>
          </pc:sldLayoutMkLst>
        </pc:sldLayoutChg>
        <pc:sldLayoutChg chg="add del">
          <pc:chgData name="Maria Rosenstock (ETF)" userId="8633e7e6-9c16-48a5-856e-a0796c14322d" providerId="ADAL" clId="{E90AE592-FAF2-437B-80BF-9471473FE251}" dt="2026-07-26T17:09:20.703" v="5893" actId="26606"/>
          <pc:sldLayoutMkLst>
            <pc:docMk/>
            <pc:sldMasterMk cId="1155844892" sldId="2147483660"/>
            <pc:sldLayoutMk cId="3001617341" sldId="2147483675"/>
          </pc:sldLayoutMkLst>
        </pc:sldLayoutChg>
        <pc:sldLayoutChg chg="add del">
          <pc:chgData name="Maria Rosenstock (ETF)" userId="8633e7e6-9c16-48a5-856e-a0796c14322d" providerId="ADAL" clId="{E90AE592-FAF2-437B-80BF-9471473FE251}" dt="2026-07-26T17:09:20.703" v="5893" actId="26606"/>
          <pc:sldLayoutMkLst>
            <pc:docMk/>
            <pc:sldMasterMk cId="1155844892" sldId="2147483660"/>
            <pc:sldLayoutMk cId="3827212444" sldId="2147483677"/>
          </pc:sldLayoutMkLst>
        </pc:sldLayoutChg>
        <pc:sldLayoutChg chg="add del">
          <pc:chgData name="Maria Rosenstock (ETF)" userId="8633e7e6-9c16-48a5-856e-a0796c14322d" providerId="ADAL" clId="{E90AE592-FAF2-437B-80BF-9471473FE251}" dt="2026-07-26T17:09:20.703" v="5893" actId="26606"/>
          <pc:sldLayoutMkLst>
            <pc:docMk/>
            <pc:sldMasterMk cId="1155844892" sldId="2147483660"/>
            <pc:sldLayoutMk cId="2694329544" sldId="2147483678"/>
          </pc:sldLayoutMkLst>
        </pc:sldLayoutChg>
        <pc:sldLayoutChg chg="add del">
          <pc:chgData name="Maria Rosenstock (ETF)" userId="8633e7e6-9c16-48a5-856e-a0796c14322d" providerId="ADAL" clId="{E90AE592-FAF2-437B-80BF-9471473FE251}" dt="2026-07-26T17:09:20.703" v="5893" actId="26606"/>
          <pc:sldLayoutMkLst>
            <pc:docMk/>
            <pc:sldMasterMk cId="1155844892" sldId="2147483660"/>
            <pc:sldLayoutMk cId="1381776535" sldId="2147483679"/>
          </pc:sldLayoutMkLst>
        </pc:sldLayoutChg>
      </pc:sldMasterChg>
      <pc:sldMasterChg chg="add del addSldLayout delSldLayout modSldLayout">
        <pc:chgData name="Maria Rosenstock (ETF)" userId="8633e7e6-9c16-48a5-856e-a0796c14322d" providerId="ADAL" clId="{E90AE592-FAF2-437B-80BF-9471473FE251}" dt="2026-07-26T17:09:20.703" v="5893" actId="26606"/>
        <pc:sldMasterMkLst>
          <pc:docMk/>
          <pc:sldMasterMk cId="1366601517" sldId="2147483680"/>
        </pc:sldMasterMkLst>
        <pc:sldLayoutChg chg="add del">
          <pc:chgData name="Maria Rosenstock (ETF)" userId="8633e7e6-9c16-48a5-856e-a0796c14322d" providerId="ADAL" clId="{E90AE592-FAF2-437B-80BF-9471473FE251}" dt="2026-07-26T17:09:20.703" v="5893" actId="26606"/>
          <pc:sldLayoutMkLst>
            <pc:docMk/>
            <pc:sldMasterMk cId="1366601517" sldId="2147483680"/>
            <pc:sldLayoutMk cId="1513795627" sldId="2147483681"/>
          </pc:sldLayoutMkLst>
        </pc:sldLayoutChg>
        <pc:sldLayoutChg chg="add del">
          <pc:chgData name="Maria Rosenstock (ETF)" userId="8633e7e6-9c16-48a5-856e-a0796c14322d" providerId="ADAL" clId="{E90AE592-FAF2-437B-80BF-9471473FE251}" dt="2026-07-26T17:09:20.703" v="5893" actId="26606"/>
          <pc:sldLayoutMkLst>
            <pc:docMk/>
            <pc:sldMasterMk cId="1366601517" sldId="2147483680"/>
            <pc:sldLayoutMk cId="694583535" sldId="2147483682"/>
          </pc:sldLayoutMkLst>
        </pc:sldLayoutChg>
        <pc:sldLayoutChg chg="add del">
          <pc:chgData name="Maria Rosenstock (ETF)" userId="8633e7e6-9c16-48a5-856e-a0796c14322d" providerId="ADAL" clId="{E90AE592-FAF2-437B-80BF-9471473FE251}" dt="2026-07-26T17:09:20.703" v="5893" actId="26606"/>
          <pc:sldLayoutMkLst>
            <pc:docMk/>
            <pc:sldMasterMk cId="1366601517" sldId="2147483680"/>
            <pc:sldLayoutMk cId="1814316323" sldId="2147483683"/>
          </pc:sldLayoutMkLst>
        </pc:sldLayoutChg>
        <pc:sldLayoutChg chg="add del">
          <pc:chgData name="Maria Rosenstock (ETF)" userId="8633e7e6-9c16-48a5-856e-a0796c14322d" providerId="ADAL" clId="{E90AE592-FAF2-437B-80BF-9471473FE251}" dt="2026-07-26T17:09:20.703" v="5893" actId="26606"/>
          <pc:sldLayoutMkLst>
            <pc:docMk/>
            <pc:sldMasterMk cId="1366601517" sldId="2147483680"/>
            <pc:sldLayoutMk cId="2466870274" sldId="2147483684"/>
          </pc:sldLayoutMkLst>
        </pc:sldLayoutChg>
        <pc:sldLayoutChg chg="add del">
          <pc:chgData name="Maria Rosenstock (ETF)" userId="8633e7e6-9c16-48a5-856e-a0796c14322d" providerId="ADAL" clId="{E90AE592-FAF2-437B-80BF-9471473FE251}" dt="2026-07-26T17:09:20.703" v="5893" actId="26606"/>
          <pc:sldLayoutMkLst>
            <pc:docMk/>
            <pc:sldMasterMk cId="1366601517" sldId="2147483680"/>
            <pc:sldLayoutMk cId="2488806726" sldId="2147483685"/>
          </pc:sldLayoutMkLst>
        </pc:sldLayoutChg>
        <pc:sldLayoutChg chg="add del">
          <pc:chgData name="Maria Rosenstock (ETF)" userId="8633e7e6-9c16-48a5-856e-a0796c14322d" providerId="ADAL" clId="{E90AE592-FAF2-437B-80BF-9471473FE251}" dt="2026-07-26T17:09:20.703" v="5893" actId="26606"/>
          <pc:sldLayoutMkLst>
            <pc:docMk/>
            <pc:sldMasterMk cId="1366601517" sldId="2147483680"/>
            <pc:sldLayoutMk cId="3061170113" sldId="2147483686"/>
          </pc:sldLayoutMkLst>
        </pc:sldLayoutChg>
        <pc:sldLayoutChg chg="add del">
          <pc:chgData name="Maria Rosenstock (ETF)" userId="8633e7e6-9c16-48a5-856e-a0796c14322d" providerId="ADAL" clId="{E90AE592-FAF2-437B-80BF-9471473FE251}" dt="2026-07-26T17:09:20.703" v="5893" actId="26606"/>
          <pc:sldLayoutMkLst>
            <pc:docMk/>
            <pc:sldMasterMk cId="1366601517" sldId="2147483680"/>
            <pc:sldLayoutMk cId="599766324" sldId="2147483687"/>
          </pc:sldLayoutMkLst>
        </pc:sldLayoutChg>
        <pc:sldLayoutChg chg="add del">
          <pc:chgData name="Maria Rosenstock (ETF)" userId="8633e7e6-9c16-48a5-856e-a0796c14322d" providerId="ADAL" clId="{E90AE592-FAF2-437B-80BF-9471473FE251}" dt="2026-07-26T17:09:20.703" v="5893" actId="26606"/>
          <pc:sldLayoutMkLst>
            <pc:docMk/>
            <pc:sldMasterMk cId="1366601517" sldId="2147483680"/>
            <pc:sldLayoutMk cId="1121363119" sldId="2147483688"/>
          </pc:sldLayoutMkLst>
        </pc:sldLayoutChg>
        <pc:sldLayoutChg chg="add del">
          <pc:chgData name="Maria Rosenstock (ETF)" userId="8633e7e6-9c16-48a5-856e-a0796c14322d" providerId="ADAL" clId="{E90AE592-FAF2-437B-80BF-9471473FE251}" dt="2026-07-26T17:09:20.703" v="5893" actId="26606"/>
          <pc:sldLayoutMkLst>
            <pc:docMk/>
            <pc:sldMasterMk cId="1366601517" sldId="2147483680"/>
            <pc:sldLayoutMk cId="427859421" sldId="2147483689"/>
          </pc:sldLayoutMkLst>
        </pc:sldLayoutChg>
        <pc:sldLayoutChg chg="add del">
          <pc:chgData name="Maria Rosenstock (ETF)" userId="8633e7e6-9c16-48a5-856e-a0796c14322d" providerId="ADAL" clId="{E90AE592-FAF2-437B-80BF-9471473FE251}" dt="2026-07-26T17:09:20.703" v="5893" actId="26606"/>
          <pc:sldLayoutMkLst>
            <pc:docMk/>
            <pc:sldMasterMk cId="1366601517" sldId="2147483680"/>
            <pc:sldLayoutMk cId="1707427668" sldId="2147483690"/>
          </pc:sldLayoutMkLst>
        </pc:sldLayoutChg>
        <pc:sldLayoutChg chg="add del">
          <pc:chgData name="Maria Rosenstock (ETF)" userId="8633e7e6-9c16-48a5-856e-a0796c14322d" providerId="ADAL" clId="{E90AE592-FAF2-437B-80BF-9471473FE251}" dt="2026-07-26T17:09:20.703" v="5893" actId="26606"/>
          <pc:sldLayoutMkLst>
            <pc:docMk/>
            <pc:sldMasterMk cId="1366601517" sldId="2147483680"/>
            <pc:sldLayoutMk cId="3581029614" sldId="2147483691"/>
          </pc:sldLayoutMkLst>
        </pc:sldLayoutChg>
        <pc:sldLayoutChg chg="add del">
          <pc:chgData name="Maria Rosenstock (ETF)" userId="8633e7e6-9c16-48a5-856e-a0796c14322d" providerId="ADAL" clId="{E90AE592-FAF2-437B-80BF-9471473FE251}" dt="2026-07-26T17:09:20.703" v="5893" actId="26606"/>
          <pc:sldLayoutMkLst>
            <pc:docMk/>
            <pc:sldMasterMk cId="1366601517" sldId="2147483680"/>
            <pc:sldLayoutMk cId="4199292607" sldId="2147483692"/>
          </pc:sldLayoutMkLst>
        </pc:sldLayoutChg>
        <pc:sldLayoutChg chg="add del">
          <pc:chgData name="Maria Rosenstock (ETF)" userId="8633e7e6-9c16-48a5-856e-a0796c14322d" providerId="ADAL" clId="{E90AE592-FAF2-437B-80BF-9471473FE251}" dt="2026-07-26T17:09:20.703" v="5893" actId="26606"/>
          <pc:sldLayoutMkLst>
            <pc:docMk/>
            <pc:sldMasterMk cId="1366601517" sldId="2147483680"/>
            <pc:sldLayoutMk cId="2931556849" sldId="2147483693"/>
          </pc:sldLayoutMkLst>
        </pc:sldLayoutChg>
        <pc:sldLayoutChg chg="add del">
          <pc:chgData name="Maria Rosenstock (ETF)" userId="8633e7e6-9c16-48a5-856e-a0796c14322d" providerId="ADAL" clId="{E90AE592-FAF2-437B-80BF-9471473FE251}" dt="2026-07-26T17:09:20.703" v="5893" actId="26606"/>
          <pc:sldLayoutMkLst>
            <pc:docMk/>
            <pc:sldMasterMk cId="1366601517" sldId="2147483680"/>
            <pc:sldLayoutMk cId="3932531565" sldId="2147483694"/>
          </pc:sldLayoutMkLst>
        </pc:sldLayoutChg>
        <pc:sldLayoutChg chg="add del">
          <pc:chgData name="Maria Rosenstock (ETF)" userId="8633e7e6-9c16-48a5-856e-a0796c14322d" providerId="ADAL" clId="{E90AE592-FAF2-437B-80BF-9471473FE251}" dt="2026-07-26T17:09:20.703" v="5893" actId="26606"/>
          <pc:sldLayoutMkLst>
            <pc:docMk/>
            <pc:sldMasterMk cId="1366601517" sldId="2147483680"/>
            <pc:sldLayoutMk cId="1670789292" sldId="2147483695"/>
          </pc:sldLayoutMkLst>
        </pc:sldLayoutChg>
        <pc:sldLayoutChg chg="add del">
          <pc:chgData name="Maria Rosenstock (ETF)" userId="8633e7e6-9c16-48a5-856e-a0796c14322d" providerId="ADAL" clId="{E90AE592-FAF2-437B-80BF-9471473FE251}" dt="2026-07-26T17:09:20.703" v="5893" actId="26606"/>
          <pc:sldLayoutMkLst>
            <pc:docMk/>
            <pc:sldMasterMk cId="1366601517" sldId="2147483680"/>
            <pc:sldLayoutMk cId="1941431581" sldId="2147483696"/>
          </pc:sldLayoutMkLst>
        </pc:sldLayoutChg>
        <pc:sldLayoutChg chg="add del">
          <pc:chgData name="Maria Rosenstock (ETF)" userId="8633e7e6-9c16-48a5-856e-a0796c14322d" providerId="ADAL" clId="{E90AE592-FAF2-437B-80BF-9471473FE251}" dt="2026-07-26T17:09:20.703" v="5893" actId="26606"/>
          <pc:sldLayoutMkLst>
            <pc:docMk/>
            <pc:sldMasterMk cId="1366601517" sldId="2147483680"/>
            <pc:sldLayoutMk cId="2651231175" sldId="2147483697"/>
          </pc:sldLayoutMkLst>
        </pc:sldLayoutChg>
        <pc:sldLayoutChg chg="add del">
          <pc:chgData name="Maria Rosenstock (ETF)" userId="8633e7e6-9c16-48a5-856e-a0796c14322d" providerId="ADAL" clId="{E90AE592-FAF2-437B-80BF-9471473FE251}" dt="2026-07-26T17:09:20.703" v="5893" actId="26606"/>
          <pc:sldLayoutMkLst>
            <pc:docMk/>
            <pc:sldMasterMk cId="1366601517" sldId="2147483680"/>
            <pc:sldLayoutMk cId="4248858605" sldId="2147483698"/>
          </pc:sldLayoutMkLst>
        </pc:sldLayoutChg>
      </pc:sldMasterChg>
    </pc:docChg>
  </pc:docChgLst>
</pc:chgInfo>
</file>

<file path=ppt/diagrams/_rels/data1.xml.rels><?xml version="1.0" encoding="UTF-8" standalone="yes"?>
<Relationships xmlns="http://schemas.openxmlformats.org/package/2006/relationships"><Relationship Id="rId1" Type="http://schemas.openxmlformats.org/officeDocument/2006/relationships/hyperlink" Target="https://acqf.africa/resources/policy-guidelines/acqf-policy-document-upon-validation-by-au-member-states-en-fr-pt"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s://acqf.africa/resources/policy-guidelines/acqf-policy-document-upon-validation-by-au-member-states-en-fr-pt"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4A6D1D-3EBF-4695-978E-49AA0CFC2BBD}" type="doc">
      <dgm:prSet loTypeId="urn:microsoft.com/office/officeart/2005/8/layout/vList2" loCatId="list" qsTypeId="urn:microsoft.com/office/officeart/2005/8/quickstyle/simple5" qsCatId="simple" csTypeId="urn:microsoft.com/office/officeart/2005/8/colors/accent1_2" csCatId="accent1" phldr="1"/>
      <dgm:spPr/>
      <dgm:t>
        <a:bodyPr/>
        <a:lstStyle/>
        <a:p>
          <a:endParaRPr lang="en-US"/>
        </a:p>
      </dgm:t>
    </dgm:pt>
    <dgm:pt modelId="{42E768B6-FADC-40EF-94FC-19CADC0228C2}">
      <dgm:prSet/>
      <dgm:spPr/>
      <dgm:t>
        <a:bodyPr/>
        <a:lstStyle/>
        <a:p>
          <a:r>
            <a:rPr lang="en-GB" b="1" dirty="0"/>
            <a:t>ACQF-II Project (2023 – 2026): </a:t>
          </a:r>
          <a:r>
            <a:rPr lang="en-GB" b="0" dirty="0"/>
            <a:t>Support to the implementation of the African Continental Qualifications Framework (ACQF II), financed by the European Union, implemented by </a:t>
          </a:r>
          <a:r>
            <a:rPr lang="en-GB" dirty="0"/>
            <a:t>ETF in cooperation with African Union Commission, the regional communities and member states</a:t>
          </a:r>
          <a:endParaRPr lang="en-US" b="0" dirty="0"/>
        </a:p>
      </dgm:t>
    </dgm:pt>
    <dgm:pt modelId="{3D7FF68E-B636-4EFF-8C53-FE25FCB30E09}" type="parTrans" cxnId="{7D391328-13DC-4A6A-B08C-4B5372016181}">
      <dgm:prSet/>
      <dgm:spPr/>
      <dgm:t>
        <a:bodyPr/>
        <a:lstStyle/>
        <a:p>
          <a:endParaRPr lang="en-US"/>
        </a:p>
      </dgm:t>
    </dgm:pt>
    <dgm:pt modelId="{FAB6107F-20DB-4CB0-A59A-4A8F1B3F617C}" type="sibTrans" cxnId="{7D391328-13DC-4A6A-B08C-4B5372016181}">
      <dgm:prSet/>
      <dgm:spPr/>
      <dgm:t>
        <a:bodyPr/>
        <a:lstStyle/>
        <a:p>
          <a:endParaRPr lang="en-US"/>
        </a:p>
      </dgm:t>
    </dgm:pt>
    <dgm:pt modelId="{99010107-DE14-4A30-B0BD-06968A8E7789}">
      <dgm:prSe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GB" b="1" dirty="0"/>
            <a:t>ACQF – Continental Tool, African Union Policy Initiative </a:t>
          </a:r>
          <a:r>
            <a:rPr lang="en-GB" b="0" dirty="0"/>
            <a:t>based on ACQF </a:t>
          </a:r>
          <a:r>
            <a:rPr lang="en-GB" b="0" u="sng" dirty="0"/>
            <a:t>p</a:t>
          </a:r>
          <a:r>
            <a:rPr lang="en-GB" b="0" dirty="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olicy document</a:t>
          </a:r>
          <a:r>
            <a:rPr lang="en-GB" b="0" dirty="0">
              <a:solidFill>
                <a:schemeClr val="bg1"/>
              </a:solidFill>
            </a:rPr>
            <a:t> </a:t>
          </a:r>
          <a:r>
            <a:rPr lang="en-GB" b="0" dirty="0"/>
            <a:t>validated by member states in July 2023, in Addis Ababa</a:t>
          </a:r>
          <a:endParaRPr lang="en-US" b="0" dirty="0">
            <a:solidFill>
              <a:schemeClr val="accent6">
                <a:lumMod val="90000"/>
              </a:schemeClr>
            </a:solidFill>
          </a:endParaRPr>
        </a:p>
      </dgm:t>
    </dgm:pt>
    <dgm:pt modelId="{C095ABE6-079F-4A61-8F8A-B2382989BC5A}" type="parTrans" cxnId="{A3BA44AD-A1BD-4D92-804A-2A102D918740}">
      <dgm:prSet/>
      <dgm:spPr/>
      <dgm:t>
        <a:bodyPr/>
        <a:lstStyle/>
        <a:p>
          <a:endParaRPr lang="en-US"/>
        </a:p>
      </dgm:t>
    </dgm:pt>
    <dgm:pt modelId="{3A164B1E-D0F6-429D-A94D-9CF4DFF55156}" type="sibTrans" cxnId="{A3BA44AD-A1BD-4D92-804A-2A102D918740}">
      <dgm:prSet/>
      <dgm:spPr/>
      <dgm:t>
        <a:bodyPr/>
        <a:lstStyle/>
        <a:p>
          <a:endParaRPr lang="en-US"/>
        </a:p>
      </dgm:t>
    </dgm:pt>
    <dgm:pt modelId="{20DA77B6-C0F2-49EE-B429-170CF7496F9C}">
      <dgm:prSet/>
      <dgm:spPr/>
      <dgm:t>
        <a:bodyPr/>
        <a:lstStyle/>
        <a:p>
          <a:r>
            <a:rPr lang="en-US" b="1" dirty="0"/>
            <a:t>ACQF Network – </a:t>
          </a:r>
          <a:r>
            <a:rPr lang="en-US" b="0" dirty="0"/>
            <a:t>launched in January 2025 to support and sustain the implementation of the ACQF and its Qualifications and Credentials Platform</a:t>
          </a:r>
        </a:p>
      </dgm:t>
    </dgm:pt>
    <dgm:pt modelId="{022C4ED9-5EA0-4A95-ADBC-D00987FEA698}" type="parTrans" cxnId="{4892AEC8-CCDE-4017-AAA4-6A477B271A57}">
      <dgm:prSet/>
      <dgm:spPr/>
      <dgm:t>
        <a:bodyPr/>
        <a:lstStyle/>
        <a:p>
          <a:endParaRPr lang="en-US"/>
        </a:p>
      </dgm:t>
    </dgm:pt>
    <dgm:pt modelId="{7D0AA07C-7E2E-4ADC-B222-C4A6E2E9B21F}" type="sibTrans" cxnId="{4892AEC8-CCDE-4017-AAA4-6A477B271A57}">
      <dgm:prSet/>
      <dgm:spPr/>
      <dgm:t>
        <a:bodyPr/>
        <a:lstStyle/>
        <a:p>
          <a:endParaRPr lang="en-US"/>
        </a:p>
      </dgm:t>
    </dgm:pt>
    <dgm:pt modelId="{53248F38-7619-044B-A6F1-7BF9A25D8224}" type="pres">
      <dgm:prSet presAssocID="{F04A6D1D-3EBF-4695-978E-49AA0CFC2BBD}" presName="linear" presStyleCnt="0">
        <dgm:presLayoutVars>
          <dgm:animLvl val="lvl"/>
          <dgm:resizeHandles val="exact"/>
        </dgm:presLayoutVars>
      </dgm:prSet>
      <dgm:spPr/>
    </dgm:pt>
    <dgm:pt modelId="{C5CA654F-8C00-F043-B5FE-83B331F01C88}" type="pres">
      <dgm:prSet presAssocID="{42E768B6-FADC-40EF-94FC-19CADC0228C2}" presName="parentText" presStyleLbl="node1" presStyleIdx="0" presStyleCnt="3" custLinFactY="98389" custLinFactNeighborY="100000">
        <dgm:presLayoutVars>
          <dgm:chMax val="0"/>
          <dgm:bulletEnabled val="1"/>
        </dgm:presLayoutVars>
      </dgm:prSet>
      <dgm:spPr/>
    </dgm:pt>
    <dgm:pt modelId="{A07CC5D4-E80F-A449-AF95-043398A3A8CA}" type="pres">
      <dgm:prSet presAssocID="{FAB6107F-20DB-4CB0-A59A-4A8F1B3F617C}" presName="spacer" presStyleCnt="0"/>
      <dgm:spPr/>
    </dgm:pt>
    <dgm:pt modelId="{E6806CEE-0B2B-6D42-AF55-0D4A62FAF376}" type="pres">
      <dgm:prSet presAssocID="{99010107-DE14-4A30-B0BD-06968A8E7789}" presName="parentText" presStyleLbl="node1" presStyleIdx="1" presStyleCnt="3" custLinFactY="-110935" custLinFactNeighborX="152" custLinFactNeighborY="-200000">
        <dgm:presLayoutVars>
          <dgm:chMax val="0"/>
          <dgm:bulletEnabled val="1"/>
        </dgm:presLayoutVars>
      </dgm:prSet>
      <dgm:spPr/>
    </dgm:pt>
    <dgm:pt modelId="{CEFC415E-7B82-FF4F-BE6F-7BEFB5EBB8DF}" type="pres">
      <dgm:prSet presAssocID="{3A164B1E-D0F6-429D-A94D-9CF4DFF55156}" presName="spacer" presStyleCnt="0"/>
      <dgm:spPr/>
    </dgm:pt>
    <dgm:pt modelId="{2850E2E2-A88C-904C-B8D7-73A8CFD596DF}" type="pres">
      <dgm:prSet presAssocID="{20DA77B6-C0F2-49EE-B429-170CF7496F9C}" presName="parentText" presStyleLbl="node1" presStyleIdx="2" presStyleCnt="3" custLinFactY="12217" custLinFactNeighborX="-305" custLinFactNeighborY="100000">
        <dgm:presLayoutVars>
          <dgm:chMax val="0"/>
          <dgm:bulletEnabled val="1"/>
        </dgm:presLayoutVars>
      </dgm:prSet>
      <dgm:spPr/>
    </dgm:pt>
  </dgm:ptLst>
  <dgm:cxnLst>
    <dgm:cxn modelId="{5054B90C-6700-B543-84B1-B6C380EF44E7}" type="presOf" srcId="{F04A6D1D-3EBF-4695-978E-49AA0CFC2BBD}" destId="{53248F38-7619-044B-A6F1-7BF9A25D8224}" srcOrd="0" destOrd="0" presId="urn:microsoft.com/office/officeart/2005/8/layout/vList2"/>
    <dgm:cxn modelId="{7D391328-13DC-4A6A-B08C-4B5372016181}" srcId="{F04A6D1D-3EBF-4695-978E-49AA0CFC2BBD}" destId="{42E768B6-FADC-40EF-94FC-19CADC0228C2}" srcOrd="0" destOrd="0" parTransId="{3D7FF68E-B636-4EFF-8C53-FE25FCB30E09}" sibTransId="{FAB6107F-20DB-4CB0-A59A-4A8F1B3F617C}"/>
    <dgm:cxn modelId="{A3BA44AD-A1BD-4D92-804A-2A102D918740}" srcId="{F04A6D1D-3EBF-4695-978E-49AA0CFC2BBD}" destId="{99010107-DE14-4A30-B0BD-06968A8E7789}" srcOrd="1" destOrd="0" parTransId="{C095ABE6-079F-4A61-8F8A-B2382989BC5A}" sibTransId="{3A164B1E-D0F6-429D-A94D-9CF4DFF55156}"/>
    <dgm:cxn modelId="{4B6C6EC6-6E41-CD4E-8976-1AC9DE72F77F}" type="presOf" srcId="{20DA77B6-C0F2-49EE-B429-170CF7496F9C}" destId="{2850E2E2-A88C-904C-B8D7-73A8CFD596DF}" srcOrd="0" destOrd="0" presId="urn:microsoft.com/office/officeart/2005/8/layout/vList2"/>
    <dgm:cxn modelId="{4892AEC8-CCDE-4017-AAA4-6A477B271A57}" srcId="{F04A6D1D-3EBF-4695-978E-49AA0CFC2BBD}" destId="{20DA77B6-C0F2-49EE-B429-170CF7496F9C}" srcOrd="2" destOrd="0" parTransId="{022C4ED9-5EA0-4A95-ADBC-D00987FEA698}" sibTransId="{7D0AA07C-7E2E-4ADC-B222-C4A6E2E9B21F}"/>
    <dgm:cxn modelId="{4362BDD6-063A-CF49-84ED-915EDC262783}" type="presOf" srcId="{42E768B6-FADC-40EF-94FC-19CADC0228C2}" destId="{C5CA654F-8C00-F043-B5FE-83B331F01C88}" srcOrd="0" destOrd="0" presId="urn:microsoft.com/office/officeart/2005/8/layout/vList2"/>
    <dgm:cxn modelId="{7CFF56E0-AB72-6544-AA00-56BDE44D8574}" type="presOf" srcId="{99010107-DE14-4A30-B0BD-06968A8E7789}" destId="{E6806CEE-0B2B-6D42-AF55-0D4A62FAF376}" srcOrd="0" destOrd="0" presId="urn:microsoft.com/office/officeart/2005/8/layout/vList2"/>
    <dgm:cxn modelId="{22C18A9E-6E4A-0D46-BA80-D07E5D383BC8}" type="presParOf" srcId="{53248F38-7619-044B-A6F1-7BF9A25D8224}" destId="{C5CA654F-8C00-F043-B5FE-83B331F01C88}" srcOrd="0" destOrd="0" presId="urn:microsoft.com/office/officeart/2005/8/layout/vList2"/>
    <dgm:cxn modelId="{F3F6D7CA-4442-5D46-B67A-353432F34720}" type="presParOf" srcId="{53248F38-7619-044B-A6F1-7BF9A25D8224}" destId="{A07CC5D4-E80F-A449-AF95-043398A3A8CA}" srcOrd="1" destOrd="0" presId="urn:microsoft.com/office/officeart/2005/8/layout/vList2"/>
    <dgm:cxn modelId="{3917E8F8-FEB2-9F47-B234-B03AAAC52705}" type="presParOf" srcId="{53248F38-7619-044B-A6F1-7BF9A25D8224}" destId="{E6806CEE-0B2B-6D42-AF55-0D4A62FAF376}" srcOrd="2" destOrd="0" presId="urn:microsoft.com/office/officeart/2005/8/layout/vList2"/>
    <dgm:cxn modelId="{CE479C06-8873-1247-9312-8C8CB58B1282}" type="presParOf" srcId="{53248F38-7619-044B-A6F1-7BF9A25D8224}" destId="{CEFC415E-7B82-FF4F-BE6F-7BEFB5EBB8DF}" srcOrd="3" destOrd="0" presId="urn:microsoft.com/office/officeart/2005/8/layout/vList2"/>
    <dgm:cxn modelId="{934F7BFC-DE2A-D242-B553-973032B45DF8}" type="presParOf" srcId="{53248F38-7619-044B-A6F1-7BF9A25D8224}" destId="{2850E2E2-A88C-904C-B8D7-73A8CFD596D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3F99709-73F4-462A-9707-A2D5E03BE371}"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C0784ED0-F955-4EC5-8ADC-CE0695C1C2CA}">
      <dgm:prSet custT="1"/>
      <dgm:spPr/>
      <dgm:t>
        <a:bodyPr/>
        <a:lstStyle/>
        <a:p>
          <a:r>
            <a:rPr lang="en-US" sz="2000" b="1" dirty="0"/>
            <a:t> </a:t>
          </a:r>
          <a:r>
            <a:rPr lang="en-US" sz="2100" b="1" dirty="0"/>
            <a:t>1.Referencing</a:t>
          </a:r>
          <a:r>
            <a:rPr lang="en-US" sz="2100" dirty="0"/>
            <a:t> of national qualifications frameworks and systems to the ACQF, following agreed criteria and procedures. </a:t>
          </a:r>
        </a:p>
      </dgm:t>
    </dgm:pt>
    <dgm:pt modelId="{AC508CD7-8CD6-46CA-965F-E7A3175A712A}" type="parTrans" cxnId="{C9AB6454-EEF6-4A01-974C-F6C87BEB8B11}">
      <dgm:prSet/>
      <dgm:spPr/>
      <dgm:t>
        <a:bodyPr/>
        <a:lstStyle/>
        <a:p>
          <a:endParaRPr lang="en-US"/>
        </a:p>
      </dgm:t>
    </dgm:pt>
    <dgm:pt modelId="{A504332D-B56B-478B-A64E-1F25ACB17A29}" type="sibTrans" cxnId="{C9AB6454-EEF6-4A01-974C-F6C87BEB8B11}">
      <dgm:prSet/>
      <dgm:spPr/>
      <dgm:t>
        <a:bodyPr/>
        <a:lstStyle/>
        <a:p>
          <a:endParaRPr lang="en-US"/>
        </a:p>
      </dgm:t>
    </dgm:pt>
    <dgm:pt modelId="{166B5AB4-6254-4088-9207-301240684A98}">
      <dgm:prSet custT="1"/>
      <dgm:spPr/>
      <dgm:t>
        <a:bodyPr/>
        <a:lstStyle/>
        <a:p>
          <a:r>
            <a:rPr lang="en-US" sz="2100" b="1" dirty="0"/>
            <a:t>2. Support recognition of prior </a:t>
          </a:r>
          <a:r>
            <a:rPr lang="en-GB" sz="2100" b="1" dirty="0"/>
            <a:t>learning </a:t>
          </a:r>
          <a:r>
            <a:rPr lang="en-GB" sz="2100" dirty="0"/>
            <a:t>– development of guidelines and approaches, inventory of RPL systems on the continent, information campaign</a:t>
          </a:r>
          <a:endParaRPr lang="en-US" sz="2100" dirty="0"/>
        </a:p>
      </dgm:t>
    </dgm:pt>
    <dgm:pt modelId="{DA9CA734-B351-427D-9F88-6E888FD889BC}" type="parTrans" cxnId="{CAD629A7-B271-47E9-8277-60BCFAE61066}">
      <dgm:prSet/>
      <dgm:spPr/>
      <dgm:t>
        <a:bodyPr/>
        <a:lstStyle/>
        <a:p>
          <a:endParaRPr lang="en-US"/>
        </a:p>
      </dgm:t>
    </dgm:pt>
    <dgm:pt modelId="{029656D4-0BCD-4456-991A-8DCD15946C16}" type="sibTrans" cxnId="{CAD629A7-B271-47E9-8277-60BCFAE61066}">
      <dgm:prSet/>
      <dgm:spPr/>
      <dgm:t>
        <a:bodyPr/>
        <a:lstStyle/>
        <a:p>
          <a:endParaRPr lang="en-US"/>
        </a:p>
      </dgm:t>
    </dgm:pt>
    <dgm:pt modelId="{A570F1EF-8C4B-4711-BAA8-A9068CABDD0F}">
      <dgm:prSet/>
      <dgm:spPr/>
      <dgm:t>
        <a:bodyPr/>
        <a:lstStyle/>
        <a:p>
          <a:r>
            <a:rPr lang="en-GB" b="1" dirty="0"/>
            <a:t>3. ACQF Qualifications and Credentials Platform (QCP) </a:t>
          </a:r>
          <a:r>
            <a:rPr lang="en-GB" b="0" dirty="0"/>
            <a:t>and management information system</a:t>
          </a:r>
          <a:endParaRPr lang="en-US" b="0" dirty="0"/>
        </a:p>
      </dgm:t>
    </dgm:pt>
    <dgm:pt modelId="{C6B43046-450F-46D6-9275-993E482CBEF6}" type="parTrans" cxnId="{99DB2114-6053-4E9A-92F3-F475A3256E5D}">
      <dgm:prSet/>
      <dgm:spPr/>
      <dgm:t>
        <a:bodyPr/>
        <a:lstStyle/>
        <a:p>
          <a:endParaRPr lang="en-US"/>
        </a:p>
      </dgm:t>
    </dgm:pt>
    <dgm:pt modelId="{297C2693-8338-4CCC-A632-81432738D591}" type="sibTrans" cxnId="{99DB2114-6053-4E9A-92F3-F475A3256E5D}">
      <dgm:prSet/>
      <dgm:spPr/>
      <dgm:t>
        <a:bodyPr/>
        <a:lstStyle/>
        <a:p>
          <a:endParaRPr lang="en-US"/>
        </a:p>
      </dgm:t>
    </dgm:pt>
    <dgm:pt modelId="{379E029B-83BD-4185-888D-5029C143E24B}">
      <dgm:prSet/>
      <dgm:spPr/>
      <dgm:t>
        <a:bodyPr/>
        <a:lstStyle/>
        <a:p>
          <a:r>
            <a:rPr lang="en-GB" b="1" dirty="0"/>
            <a:t>4. Common occupational profiles</a:t>
          </a:r>
          <a:r>
            <a:rPr lang="en-GB" dirty="0"/>
            <a:t>: Development of qualifications profiles suitable for common continental use (e.g.: related with economic integration / AfCFTA).</a:t>
          </a:r>
          <a:endParaRPr lang="en-US" dirty="0"/>
        </a:p>
      </dgm:t>
    </dgm:pt>
    <dgm:pt modelId="{19ECA506-04A8-4955-B8F2-50E6D77B60F8}" type="parTrans" cxnId="{5AEB362E-C44F-4FBC-A75A-B49BF7C71346}">
      <dgm:prSet/>
      <dgm:spPr/>
      <dgm:t>
        <a:bodyPr/>
        <a:lstStyle/>
        <a:p>
          <a:endParaRPr lang="en-US"/>
        </a:p>
      </dgm:t>
    </dgm:pt>
    <dgm:pt modelId="{12A7CE88-43D4-4909-8176-8824E8CB6B4F}" type="sibTrans" cxnId="{5AEB362E-C44F-4FBC-A75A-B49BF7C71346}">
      <dgm:prSet/>
      <dgm:spPr/>
      <dgm:t>
        <a:bodyPr/>
        <a:lstStyle/>
        <a:p>
          <a:endParaRPr lang="en-US"/>
        </a:p>
      </dgm:t>
    </dgm:pt>
    <dgm:pt modelId="{289B5B34-29C3-1242-A4E0-2809FCA854FE}">
      <dgm:prSet/>
      <dgm:spPr/>
      <dgm:t>
        <a:bodyPr/>
        <a:lstStyle/>
        <a:p>
          <a:r>
            <a:rPr lang="en-US" b="1" dirty="0"/>
            <a:t>5. Capacity development </a:t>
          </a:r>
          <a:r>
            <a:rPr lang="en-US" dirty="0"/>
            <a:t>in NQFs, RPL, CATS. Online, onsite, hybrid.</a:t>
          </a:r>
        </a:p>
      </dgm:t>
    </dgm:pt>
    <dgm:pt modelId="{3BE8C809-A27C-B042-A40F-10E9BA2FF1DC}" type="parTrans" cxnId="{8217C973-D83F-3246-937B-EBC23CD23DAB}">
      <dgm:prSet/>
      <dgm:spPr/>
      <dgm:t>
        <a:bodyPr/>
        <a:lstStyle/>
        <a:p>
          <a:endParaRPr lang="en-GB"/>
        </a:p>
      </dgm:t>
    </dgm:pt>
    <dgm:pt modelId="{AC2F89F7-78EB-484B-A610-33B4A569378B}" type="sibTrans" cxnId="{8217C973-D83F-3246-937B-EBC23CD23DAB}">
      <dgm:prSet/>
      <dgm:spPr/>
      <dgm:t>
        <a:bodyPr/>
        <a:lstStyle/>
        <a:p>
          <a:endParaRPr lang="en-GB"/>
        </a:p>
      </dgm:t>
    </dgm:pt>
    <dgm:pt modelId="{B6FEACA4-D0C2-C94E-A5E1-5F95BCEF6473}">
      <dgm:prSet/>
      <dgm:spPr/>
      <dgm:t>
        <a:bodyPr/>
        <a:lstStyle/>
        <a:p>
          <a:r>
            <a:rPr lang="en-US" b="1" dirty="0"/>
            <a:t>6. Advocacy, communication, networking and cooperation: </a:t>
          </a:r>
          <a:r>
            <a:rPr lang="en-US" b="0" dirty="0"/>
            <a:t>among African stakeholders and other RQFs globally</a:t>
          </a:r>
        </a:p>
      </dgm:t>
    </dgm:pt>
    <dgm:pt modelId="{26586E1A-4676-BE44-A0E1-B6FB61AA4B74}" type="parTrans" cxnId="{59F5486E-3313-1A49-9F60-6A50AD914DC3}">
      <dgm:prSet/>
      <dgm:spPr/>
      <dgm:t>
        <a:bodyPr/>
        <a:lstStyle/>
        <a:p>
          <a:endParaRPr lang="en-GB"/>
        </a:p>
      </dgm:t>
    </dgm:pt>
    <dgm:pt modelId="{43350736-6905-7040-A47E-169F894554EA}" type="sibTrans" cxnId="{59F5486E-3313-1A49-9F60-6A50AD914DC3}">
      <dgm:prSet/>
      <dgm:spPr/>
      <dgm:t>
        <a:bodyPr/>
        <a:lstStyle/>
        <a:p>
          <a:endParaRPr lang="en-GB"/>
        </a:p>
      </dgm:t>
    </dgm:pt>
    <dgm:pt modelId="{E3119314-B678-204A-AB7E-4C2FBABB06F9}">
      <dgm:prSet/>
      <dgm:spPr/>
      <dgm:t>
        <a:bodyPr/>
        <a:lstStyle/>
        <a:p>
          <a:r>
            <a:rPr lang="en-US" b="1" dirty="0"/>
            <a:t>7. Analysis, monitoring and evaluation</a:t>
          </a:r>
          <a:r>
            <a:rPr lang="en-US" dirty="0"/>
            <a:t>: for continuous improvement.</a:t>
          </a:r>
        </a:p>
      </dgm:t>
    </dgm:pt>
    <dgm:pt modelId="{67A3CFEA-4193-1A47-A01C-7F15BC3FDC09}" type="parTrans" cxnId="{6A4A350C-6959-3241-AC15-C4BCD1FFF833}">
      <dgm:prSet/>
      <dgm:spPr/>
      <dgm:t>
        <a:bodyPr/>
        <a:lstStyle/>
        <a:p>
          <a:endParaRPr lang="en-GB"/>
        </a:p>
      </dgm:t>
    </dgm:pt>
    <dgm:pt modelId="{0BAF9033-CEE7-8B4F-B825-FC2E00013661}" type="sibTrans" cxnId="{6A4A350C-6959-3241-AC15-C4BCD1FFF833}">
      <dgm:prSet/>
      <dgm:spPr/>
      <dgm:t>
        <a:bodyPr/>
        <a:lstStyle/>
        <a:p>
          <a:endParaRPr lang="en-GB"/>
        </a:p>
      </dgm:t>
    </dgm:pt>
    <dgm:pt modelId="{BDA7E0FA-476E-BC4E-9D42-7DE6ACDD735C}" type="pres">
      <dgm:prSet presAssocID="{23F99709-73F4-462A-9707-A2D5E03BE371}" presName="vert0" presStyleCnt="0">
        <dgm:presLayoutVars>
          <dgm:dir/>
          <dgm:animOne val="branch"/>
          <dgm:animLvl val="lvl"/>
        </dgm:presLayoutVars>
      </dgm:prSet>
      <dgm:spPr/>
    </dgm:pt>
    <dgm:pt modelId="{A77EC533-9491-1842-9063-3937E7AAFD97}" type="pres">
      <dgm:prSet presAssocID="{C0784ED0-F955-4EC5-8ADC-CE0695C1C2CA}" presName="thickLine" presStyleLbl="alignNode1" presStyleIdx="0" presStyleCnt="7"/>
      <dgm:spPr/>
    </dgm:pt>
    <dgm:pt modelId="{6CF43165-E587-8546-B3B1-87A5217CF9B5}" type="pres">
      <dgm:prSet presAssocID="{C0784ED0-F955-4EC5-8ADC-CE0695C1C2CA}" presName="horz1" presStyleCnt="0"/>
      <dgm:spPr/>
    </dgm:pt>
    <dgm:pt modelId="{69D29D0E-F29B-3445-8215-9C14F4075A00}" type="pres">
      <dgm:prSet presAssocID="{C0784ED0-F955-4EC5-8ADC-CE0695C1C2CA}" presName="tx1" presStyleLbl="revTx" presStyleIdx="0" presStyleCnt="7"/>
      <dgm:spPr/>
    </dgm:pt>
    <dgm:pt modelId="{EE5833B5-2D8A-374B-82D9-13B685E00788}" type="pres">
      <dgm:prSet presAssocID="{C0784ED0-F955-4EC5-8ADC-CE0695C1C2CA}" presName="vert1" presStyleCnt="0"/>
      <dgm:spPr/>
    </dgm:pt>
    <dgm:pt modelId="{F7870D08-D39C-424B-9B90-01FE1106D186}" type="pres">
      <dgm:prSet presAssocID="{166B5AB4-6254-4088-9207-301240684A98}" presName="thickLine" presStyleLbl="alignNode1" presStyleIdx="1" presStyleCnt="7"/>
      <dgm:spPr/>
    </dgm:pt>
    <dgm:pt modelId="{FFB501CC-5CF5-FD43-9189-D0A3AC4FC17D}" type="pres">
      <dgm:prSet presAssocID="{166B5AB4-6254-4088-9207-301240684A98}" presName="horz1" presStyleCnt="0"/>
      <dgm:spPr/>
    </dgm:pt>
    <dgm:pt modelId="{3E69B246-6B26-A343-91F6-AA2B7F8DCC7A}" type="pres">
      <dgm:prSet presAssocID="{166B5AB4-6254-4088-9207-301240684A98}" presName="tx1" presStyleLbl="revTx" presStyleIdx="1" presStyleCnt="7"/>
      <dgm:spPr/>
    </dgm:pt>
    <dgm:pt modelId="{AD2F0529-A3C7-F542-A949-A421A2561D24}" type="pres">
      <dgm:prSet presAssocID="{166B5AB4-6254-4088-9207-301240684A98}" presName="vert1" presStyleCnt="0"/>
      <dgm:spPr/>
    </dgm:pt>
    <dgm:pt modelId="{BAE13BE3-F4EF-BE4E-BF24-94AF692CBE76}" type="pres">
      <dgm:prSet presAssocID="{A570F1EF-8C4B-4711-BAA8-A9068CABDD0F}" presName="thickLine" presStyleLbl="alignNode1" presStyleIdx="2" presStyleCnt="7"/>
      <dgm:spPr/>
    </dgm:pt>
    <dgm:pt modelId="{29E21CE3-A51B-344F-B2F9-2CE66FCD74D5}" type="pres">
      <dgm:prSet presAssocID="{A570F1EF-8C4B-4711-BAA8-A9068CABDD0F}" presName="horz1" presStyleCnt="0"/>
      <dgm:spPr/>
    </dgm:pt>
    <dgm:pt modelId="{4292A978-8BC2-0B43-9038-3864D3B6B9DF}" type="pres">
      <dgm:prSet presAssocID="{A570F1EF-8C4B-4711-BAA8-A9068CABDD0F}" presName="tx1" presStyleLbl="revTx" presStyleIdx="2" presStyleCnt="7" custScaleY="97965"/>
      <dgm:spPr/>
    </dgm:pt>
    <dgm:pt modelId="{C636AF63-DEA7-B74C-9E08-EAAAAB7AD233}" type="pres">
      <dgm:prSet presAssocID="{A570F1EF-8C4B-4711-BAA8-A9068CABDD0F}" presName="vert1" presStyleCnt="0"/>
      <dgm:spPr/>
    </dgm:pt>
    <dgm:pt modelId="{1BAB9C95-0866-FC4F-A8EB-68AA0B2246BE}" type="pres">
      <dgm:prSet presAssocID="{379E029B-83BD-4185-888D-5029C143E24B}" presName="thickLine" presStyleLbl="alignNode1" presStyleIdx="3" presStyleCnt="7"/>
      <dgm:spPr/>
    </dgm:pt>
    <dgm:pt modelId="{744B0369-EE0E-F641-A7AC-BC078E63777D}" type="pres">
      <dgm:prSet presAssocID="{379E029B-83BD-4185-888D-5029C143E24B}" presName="horz1" presStyleCnt="0"/>
      <dgm:spPr/>
    </dgm:pt>
    <dgm:pt modelId="{C71A76AA-FA1D-764B-94C6-627C927DCAE6}" type="pres">
      <dgm:prSet presAssocID="{379E029B-83BD-4185-888D-5029C143E24B}" presName="tx1" presStyleLbl="revTx" presStyleIdx="3" presStyleCnt="7"/>
      <dgm:spPr/>
    </dgm:pt>
    <dgm:pt modelId="{247C55D5-366D-114E-85A0-B9EF18A2F042}" type="pres">
      <dgm:prSet presAssocID="{379E029B-83BD-4185-888D-5029C143E24B}" presName="vert1" presStyleCnt="0"/>
      <dgm:spPr/>
    </dgm:pt>
    <dgm:pt modelId="{BD3D942F-88F9-1E41-9826-1540333DA9C6}" type="pres">
      <dgm:prSet presAssocID="{289B5B34-29C3-1242-A4E0-2809FCA854FE}" presName="thickLine" presStyleLbl="alignNode1" presStyleIdx="4" presStyleCnt="7"/>
      <dgm:spPr/>
    </dgm:pt>
    <dgm:pt modelId="{32E2DB94-1EF4-1846-8BC7-CE0B76671D6A}" type="pres">
      <dgm:prSet presAssocID="{289B5B34-29C3-1242-A4E0-2809FCA854FE}" presName="horz1" presStyleCnt="0"/>
      <dgm:spPr/>
    </dgm:pt>
    <dgm:pt modelId="{201EA121-2D74-A84B-8117-8530B0775E05}" type="pres">
      <dgm:prSet presAssocID="{289B5B34-29C3-1242-A4E0-2809FCA854FE}" presName="tx1" presStyleLbl="revTx" presStyleIdx="4" presStyleCnt="7"/>
      <dgm:spPr/>
    </dgm:pt>
    <dgm:pt modelId="{C16A3617-C52A-6E45-B523-886D9455DC7D}" type="pres">
      <dgm:prSet presAssocID="{289B5B34-29C3-1242-A4E0-2809FCA854FE}" presName="vert1" presStyleCnt="0"/>
      <dgm:spPr/>
    </dgm:pt>
    <dgm:pt modelId="{91F89380-4028-EE4B-AED1-14FD6C6317AE}" type="pres">
      <dgm:prSet presAssocID="{B6FEACA4-D0C2-C94E-A5E1-5F95BCEF6473}" presName="thickLine" presStyleLbl="alignNode1" presStyleIdx="5" presStyleCnt="7"/>
      <dgm:spPr/>
    </dgm:pt>
    <dgm:pt modelId="{655A4F9D-C6A5-D841-AD38-33480CA1C04C}" type="pres">
      <dgm:prSet presAssocID="{B6FEACA4-D0C2-C94E-A5E1-5F95BCEF6473}" presName="horz1" presStyleCnt="0"/>
      <dgm:spPr/>
    </dgm:pt>
    <dgm:pt modelId="{907B1975-A95D-464A-AB7A-3A63E7028DB0}" type="pres">
      <dgm:prSet presAssocID="{B6FEACA4-D0C2-C94E-A5E1-5F95BCEF6473}" presName="tx1" presStyleLbl="revTx" presStyleIdx="5" presStyleCnt="7"/>
      <dgm:spPr/>
    </dgm:pt>
    <dgm:pt modelId="{F17425F2-F2E4-E346-9E54-31AA0DB78578}" type="pres">
      <dgm:prSet presAssocID="{B6FEACA4-D0C2-C94E-A5E1-5F95BCEF6473}" presName="vert1" presStyleCnt="0"/>
      <dgm:spPr/>
    </dgm:pt>
    <dgm:pt modelId="{B4589E2B-6438-B841-96D4-650374BB4BA4}" type="pres">
      <dgm:prSet presAssocID="{E3119314-B678-204A-AB7E-4C2FBABB06F9}" presName="thickLine" presStyleLbl="alignNode1" presStyleIdx="6" presStyleCnt="7"/>
      <dgm:spPr/>
    </dgm:pt>
    <dgm:pt modelId="{F1F4080F-5CE0-5F40-8060-F81871173A5B}" type="pres">
      <dgm:prSet presAssocID="{E3119314-B678-204A-AB7E-4C2FBABB06F9}" presName="horz1" presStyleCnt="0"/>
      <dgm:spPr/>
    </dgm:pt>
    <dgm:pt modelId="{35DAEDDC-BD49-4042-9FEC-CE2155C7D693}" type="pres">
      <dgm:prSet presAssocID="{E3119314-B678-204A-AB7E-4C2FBABB06F9}" presName="tx1" presStyleLbl="revTx" presStyleIdx="6" presStyleCnt="7"/>
      <dgm:spPr/>
    </dgm:pt>
    <dgm:pt modelId="{AB3847C0-9D91-F44C-9DE2-381411C5F7A0}" type="pres">
      <dgm:prSet presAssocID="{E3119314-B678-204A-AB7E-4C2FBABB06F9}" presName="vert1" presStyleCnt="0"/>
      <dgm:spPr/>
    </dgm:pt>
  </dgm:ptLst>
  <dgm:cxnLst>
    <dgm:cxn modelId="{6A4A350C-6959-3241-AC15-C4BCD1FFF833}" srcId="{23F99709-73F4-462A-9707-A2D5E03BE371}" destId="{E3119314-B678-204A-AB7E-4C2FBABB06F9}" srcOrd="6" destOrd="0" parTransId="{67A3CFEA-4193-1A47-A01C-7F15BC3FDC09}" sibTransId="{0BAF9033-CEE7-8B4F-B825-FC2E00013661}"/>
    <dgm:cxn modelId="{99DB2114-6053-4E9A-92F3-F475A3256E5D}" srcId="{23F99709-73F4-462A-9707-A2D5E03BE371}" destId="{A570F1EF-8C4B-4711-BAA8-A9068CABDD0F}" srcOrd="2" destOrd="0" parTransId="{C6B43046-450F-46D6-9275-993E482CBEF6}" sibTransId="{297C2693-8338-4CCC-A632-81432738D591}"/>
    <dgm:cxn modelId="{5AEB362E-C44F-4FBC-A75A-B49BF7C71346}" srcId="{23F99709-73F4-462A-9707-A2D5E03BE371}" destId="{379E029B-83BD-4185-888D-5029C143E24B}" srcOrd="3" destOrd="0" parTransId="{19ECA506-04A8-4955-B8F2-50E6D77B60F8}" sibTransId="{12A7CE88-43D4-4909-8176-8824E8CB6B4F}"/>
    <dgm:cxn modelId="{02B57032-8FE4-DA4E-9901-721C9E75774B}" type="presOf" srcId="{23F99709-73F4-462A-9707-A2D5E03BE371}" destId="{BDA7E0FA-476E-BC4E-9D42-7DE6ACDD735C}" srcOrd="0" destOrd="0" presId="urn:microsoft.com/office/officeart/2008/layout/LinedList"/>
    <dgm:cxn modelId="{3E2CB444-2D42-A34D-A8CC-8B321289CC1B}" type="presOf" srcId="{B6FEACA4-D0C2-C94E-A5E1-5F95BCEF6473}" destId="{907B1975-A95D-464A-AB7A-3A63E7028DB0}" srcOrd="0" destOrd="0" presId="urn:microsoft.com/office/officeart/2008/layout/LinedList"/>
    <dgm:cxn modelId="{59F5486E-3313-1A49-9F60-6A50AD914DC3}" srcId="{23F99709-73F4-462A-9707-A2D5E03BE371}" destId="{B6FEACA4-D0C2-C94E-A5E1-5F95BCEF6473}" srcOrd="5" destOrd="0" parTransId="{26586E1A-4676-BE44-A0E1-B6FB61AA4B74}" sibTransId="{43350736-6905-7040-A47E-169F894554EA}"/>
    <dgm:cxn modelId="{EEBC0372-5B7B-F440-8E05-CCA01FA5C9CA}" type="presOf" srcId="{289B5B34-29C3-1242-A4E0-2809FCA854FE}" destId="{201EA121-2D74-A84B-8117-8530B0775E05}" srcOrd="0" destOrd="0" presId="urn:microsoft.com/office/officeart/2008/layout/LinedList"/>
    <dgm:cxn modelId="{8217C973-D83F-3246-937B-EBC23CD23DAB}" srcId="{23F99709-73F4-462A-9707-A2D5E03BE371}" destId="{289B5B34-29C3-1242-A4E0-2809FCA854FE}" srcOrd="4" destOrd="0" parTransId="{3BE8C809-A27C-B042-A40F-10E9BA2FF1DC}" sibTransId="{AC2F89F7-78EB-484B-A610-33B4A569378B}"/>
    <dgm:cxn modelId="{C9AB6454-EEF6-4A01-974C-F6C87BEB8B11}" srcId="{23F99709-73F4-462A-9707-A2D5E03BE371}" destId="{C0784ED0-F955-4EC5-8ADC-CE0695C1C2CA}" srcOrd="0" destOrd="0" parTransId="{AC508CD7-8CD6-46CA-965F-E7A3175A712A}" sibTransId="{A504332D-B56B-478B-A64E-1F25ACB17A29}"/>
    <dgm:cxn modelId="{CAD629A7-B271-47E9-8277-60BCFAE61066}" srcId="{23F99709-73F4-462A-9707-A2D5E03BE371}" destId="{166B5AB4-6254-4088-9207-301240684A98}" srcOrd="1" destOrd="0" parTransId="{DA9CA734-B351-427D-9F88-6E888FD889BC}" sibTransId="{029656D4-0BCD-4456-991A-8DCD15946C16}"/>
    <dgm:cxn modelId="{846EF3DC-6C62-0446-9C75-4FD787DD5B97}" type="presOf" srcId="{E3119314-B678-204A-AB7E-4C2FBABB06F9}" destId="{35DAEDDC-BD49-4042-9FEC-CE2155C7D693}" srcOrd="0" destOrd="0" presId="urn:microsoft.com/office/officeart/2008/layout/LinedList"/>
    <dgm:cxn modelId="{055807EB-93F5-4148-A591-EC270BABAFB2}" type="presOf" srcId="{C0784ED0-F955-4EC5-8ADC-CE0695C1C2CA}" destId="{69D29D0E-F29B-3445-8215-9C14F4075A00}" srcOrd="0" destOrd="0" presId="urn:microsoft.com/office/officeart/2008/layout/LinedList"/>
    <dgm:cxn modelId="{5F510BED-F92B-1043-B950-61D79595CD67}" type="presOf" srcId="{A570F1EF-8C4B-4711-BAA8-A9068CABDD0F}" destId="{4292A978-8BC2-0B43-9038-3864D3B6B9DF}" srcOrd="0" destOrd="0" presId="urn:microsoft.com/office/officeart/2008/layout/LinedList"/>
    <dgm:cxn modelId="{901F12F5-FC9A-A64F-9E84-0522521FEB43}" type="presOf" srcId="{379E029B-83BD-4185-888D-5029C143E24B}" destId="{C71A76AA-FA1D-764B-94C6-627C927DCAE6}" srcOrd="0" destOrd="0" presId="urn:microsoft.com/office/officeart/2008/layout/LinedList"/>
    <dgm:cxn modelId="{D01672FD-7E79-6F43-8C3A-DD39A6AAE000}" type="presOf" srcId="{166B5AB4-6254-4088-9207-301240684A98}" destId="{3E69B246-6B26-A343-91F6-AA2B7F8DCC7A}" srcOrd="0" destOrd="0" presId="urn:microsoft.com/office/officeart/2008/layout/LinedList"/>
    <dgm:cxn modelId="{422BDACA-C37B-BC4D-A762-461B3344218A}" type="presParOf" srcId="{BDA7E0FA-476E-BC4E-9D42-7DE6ACDD735C}" destId="{A77EC533-9491-1842-9063-3937E7AAFD97}" srcOrd="0" destOrd="0" presId="urn:microsoft.com/office/officeart/2008/layout/LinedList"/>
    <dgm:cxn modelId="{8A79DDD7-51E7-6A43-A7C8-978B3452C1FE}" type="presParOf" srcId="{BDA7E0FA-476E-BC4E-9D42-7DE6ACDD735C}" destId="{6CF43165-E587-8546-B3B1-87A5217CF9B5}" srcOrd="1" destOrd="0" presId="urn:microsoft.com/office/officeart/2008/layout/LinedList"/>
    <dgm:cxn modelId="{00696506-6195-7640-83E9-149343A4928D}" type="presParOf" srcId="{6CF43165-E587-8546-B3B1-87A5217CF9B5}" destId="{69D29D0E-F29B-3445-8215-9C14F4075A00}" srcOrd="0" destOrd="0" presId="urn:microsoft.com/office/officeart/2008/layout/LinedList"/>
    <dgm:cxn modelId="{72A79159-9A22-EC47-ACF5-A46ECBE5DFAF}" type="presParOf" srcId="{6CF43165-E587-8546-B3B1-87A5217CF9B5}" destId="{EE5833B5-2D8A-374B-82D9-13B685E00788}" srcOrd="1" destOrd="0" presId="urn:microsoft.com/office/officeart/2008/layout/LinedList"/>
    <dgm:cxn modelId="{45BC25D3-A314-3C47-BEFC-FEA199CDB8B2}" type="presParOf" srcId="{BDA7E0FA-476E-BC4E-9D42-7DE6ACDD735C}" destId="{F7870D08-D39C-424B-9B90-01FE1106D186}" srcOrd="2" destOrd="0" presId="urn:microsoft.com/office/officeart/2008/layout/LinedList"/>
    <dgm:cxn modelId="{4AA3CD1E-F451-3B4E-9603-7003D101AE96}" type="presParOf" srcId="{BDA7E0FA-476E-BC4E-9D42-7DE6ACDD735C}" destId="{FFB501CC-5CF5-FD43-9189-D0A3AC4FC17D}" srcOrd="3" destOrd="0" presId="urn:microsoft.com/office/officeart/2008/layout/LinedList"/>
    <dgm:cxn modelId="{940350D7-BA2D-2C43-89EB-20F81E175C82}" type="presParOf" srcId="{FFB501CC-5CF5-FD43-9189-D0A3AC4FC17D}" destId="{3E69B246-6B26-A343-91F6-AA2B7F8DCC7A}" srcOrd="0" destOrd="0" presId="urn:microsoft.com/office/officeart/2008/layout/LinedList"/>
    <dgm:cxn modelId="{2999BE61-9FC4-9B40-91F9-E7B4E36F0D7B}" type="presParOf" srcId="{FFB501CC-5CF5-FD43-9189-D0A3AC4FC17D}" destId="{AD2F0529-A3C7-F542-A949-A421A2561D24}" srcOrd="1" destOrd="0" presId="urn:microsoft.com/office/officeart/2008/layout/LinedList"/>
    <dgm:cxn modelId="{61E181B0-CB7E-8549-A898-38FC5420D4AD}" type="presParOf" srcId="{BDA7E0FA-476E-BC4E-9D42-7DE6ACDD735C}" destId="{BAE13BE3-F4EF-BE4E-BF24-94AF692CBE76}" srcOrd="4" destOrd="0" presId="urn:microsoft.com/office/officeart/2008/layout/LinedList"/>
    <dgm:cxn modelId="{C6345410-0672-8642-A200-091DA5E7C771}" type="presParOf" srcId="{BDA7E0FA-476E-BC4E-9D42-7DE6ACDD735C}" destId="{29E21CE3-A51B-344F-B2F9-2CE66FCD74D5}" srcOrd="5" destOrd="0" presId="urn:microsoft.com/office/officeart/2008/layout/LinedList"/>
    <dgm:cxn modelId="{681121E2-EF07-3044-8562-4D43F7489097}" type="presParOf" srcId="{29E21CE3-A51B-344F-B2F9-2CE66FCD74D5}" destId="{4292A978-8BC2-0B43-9038-3864D3B6B9DF}" srcOrd="0" destOrd="0" presId="urn:microsoft.com/office/officeart/2008/layout/LinedList"/>
    <dgm:cxn modelId="{3FD5A556-DA91-F348-A37C-1E3D5FEBC7D4}" type="presParOf" srcId="{29E21CE3-A51B-344F-B2F9-2CE66FCD74D5}" destId="{C636AF63-DEA7-B74C-9E08-EAAAAB7AD233}" srcOrd="1" destOrd="0" presId="urn:microsoft.com/office/officeart/2008/layout/LinedList"/>
    <dgm:cxn modelId="{10728C30-B1A7-2A4F-BC08-36732AAC596A}" type="presParOf" srcId="{BDA7E0FA-476E-BC4E-9D42-7DE6ACDD735C}" destId="{1BAB9C95-0866-FC4F-A8EB-68AA0B2246BE}" srcOrd="6" destOrd="0" presId="urn:microsoft.com/office/officeart/2008/layout/LinedList"/>
    <dgm:cxn modelId="{842D7E0E-18B5-3F4D-8936-C41CD92EB3B1}" type="presParOf" srcId="{BDA7E0FA-476E-BC4E-9D42-7DE6ACDD735C}" destId="{744B0369-EE0E-F641-A7AC-BC078E63777D}" srcOrd="7" destOrd="0" presId="urn:microsoft.com/office/officeart/2008/layout/LinedList"/>
    <dgm:cxn modelId="{D0BF8720-C00E-064D-9537-2846B42F910E}" type="presParOf" srcId="{744B0369-EE0E-F641-A7AC-BC078E63777D}" destId="{C71A76AA-FA1D-764B-94C6-627C927DCAE6}" srcOrd="0" destOrd="0" presId="urn:microsoft.com/office/officeart/2008/layout/LinedList"/>
    <dgm:cxn modelId="{FA545F0D-A9BD-A348-BFA0-F172419F3E8C}" type="presParOf" srcId="{744B0369-EE0E-F641-A7AC-BC078E63777D}" destId="{247C55D5-366D-114E-85A0-B9EF18A2F042}" srcOrd="1" destOrd="0" presId="urn:microsoft.com/office/officeart/2008/layout/LinedList"/>
    <dgm:cxn modelId="{08D0E8B8-CF29-BA4E-A4E0-890A9CB2C10E}" type="presParOf" srcId="{BDA7E0FA-476E-BC4E-9D42-7DE6ACDD735C}" destId="{BD3D942F-88F9-1E41-9826-1540333DA9C6}" srcOrd="8" destOrd="0" presId="urn:microsoft.com/office/officeart/2008/layout/LinedList"/>
    <dgm:cxn modelId="{BC70612F-6FF6-774B-9461-46413BEC4763}" type="presParOf" srcId="{BDA7E0FA-476E-BC4E-9D42-7DE6ACDD735C}" destId="{32E2DB94-1EF4-1846-8BC7-CE0B76671D6A}" srcOrd="9" destOrd="0" presId="urn:microsoft.com/office/officeart/2008/layout/LinedList"/>
    <dgm:cxn modelId="{1ECD6141-DD96-D844-A49E-F1E03C588362}" type="presParOf" srcId="{32E2DB94-1EF4-1846-8BC7-CE0B76671D6A}" destId="{201EA121-2D74-A84B-8117-8530B0775E05}" srcOrd="0" destOrd="0" presId="urn:microsoft.com/office/officeart/2008/layout/LinedList"/>
    <dgm:cxn modelId="{89542F56-C3D4-DC48-B889-3642B5629BF4}" type="presParOf" srcId="{32E2DB94-1EF4-1846-8BC7-CE0B76671D6A}" destId="{C16A3617-C52A-6E45-B523-886D9455DC7D}" srcOrd="1" destOrd="0" presId="urn:microsoft.com/office/officeart/2008/layout/LinedList"/>
    <dgm:cxn modelId="{9B7F6744-BC27-E746-AE30-8BF5EB9FAC21}" type="presParOf" srcId="{BDA7E0FA-476E-BC4E-9D42-7DE6ACDD735C}" destId="{91F89380-4028-EE4B-AED1-14FD6C6317AE}" srcOrd="10" destOrd="0" presId="urn:microsoft.com/office/officeart/2008/layout/LinedList"/>
    <dgm:cxn modelId="{881FD23C-A3DF-B64A-9CA4-4954A954EDD4}" type="presParOf" srcId="{BDA7E0FA-476E-BC4E-9D42-7DE6ACDD735C}" destId="{655A4F9D-C6A5-D841-AD38-33480CA1C04C}" srcOrd="11" destOrd="0" presId="urn:microsoft.com/office/officeart/2008/layout/LinedList"/>
    <dgm:cxn modelId="{4152A847-ACF3-F04B-AEF4-9F9433AE0336}" type="presParOf" srcId="{655A4F9D-C6A5-D841-AD38-33480CA1C04C}" destId="{907B1975-A95D-464A-AB7A-3A63E7028DB0}" srcOrd="0" destOrd="0" presId="urn:microsoft.com/office/officeart/2008/layout/LinedList"/>
    <dgm:cxn modelId="{8CF7C4D5-B60B-F744-8A0F-2C9D70539886}" type="presParOf" srcId="{655A4F9D-C6A5-D841-AD38-33480CA1C04C}" destId="{F17425F2-F2E4-E346-9E54-31AA0DB78578}" srcOrd="1" destOrd="0" presId="urn:microsoft.com/office/officeart/2008/layout/LinedList"/>
    <dgm:cxn modelId="{E20D709D-F7A2-C44B-8503-BF5F75114656}" type="presParOf" srcId="{BDA7E0FA-476E-BC4E-9D42-7DE6ACDD735C}" destId="{B4589E2B-6438-B841-96D4-650374BB4BA4}" srcOrd="12" destOrd="0" presId="urn:microsoft.com/office/officeart/2008/layout/LinedList"/>
    <dgm:cxn modelId="{0FB46679-719B-024F-9AEA-9CB84387E92D}" type="presParOf" srcId="{BDA7E0FA-476E-BC4E-9D42-7DE6ACDD735C}" destId="{F1F4080F-5CE0-5F40-8060-F81871173A5B}" srcOrd="13" destOrd="0" presId="urn:microsoft.com/office/officeart/2008/layout/LinedList"/>
    <dgm:cxn modelId="{9FB5CA77-EF44-2940-94BC-5558A2C5E026}" type="presParOf" srcId="{F1F4080F-5CE0-5F40-8060-F81871173A5B}" destId="{35DAEDDC-BD49-4042-9FEC-CE2155C7D693}" srcOrd="0" destOrd="0" presId="urn:microsoft.com/office/officeart/2008/layout/LinedList"/>
    <dgm:cxn modelId="{3CEF0890-61D2-5C49-A03E-4307CBF7791C}" type="presParOf" srcId="{F1F4080F-5CE0-5F40-8060-F81871173A5B}" destId="{AB3847C0-9D91-F44C-9DE2-381411C5F7A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CA654F-8C00-F043-B5FE-83B331F01C88}">
      <dsp:nvSpPr>
        <dsp:cNvPr id="0" name=""/>
        <dsp:cNvSpPr/>
      </dsp:nvSpPr>
      <dsp:spPr>
        <a:xfrm>
          <a:off x="0" y="2224784"/>
          <a:ext cx="6743769" cy="1818179"/>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b="1" kern="1200" dirty="0"/>
            <a:t>ACQF-II Project (2023 – 2026): </a:t>
          </a:r>
          <a:r>
            <a:rPr lang="en-GB" sz="2100" b="0" kern="1200" dirty="0"/>
            <a:t>Support to the implementation of the African Continental Qualifications Framework (ACQF II), financed by the European Union, implemented by </a:t>
          </a:r>
          <a:r>
            <a:rPr lang="en-GB" sz="2100" kern="1200" dirty="0"/>
            <a:t>ETF in cooperation with African Union Commission, the regional communities and member states</a:t>
          </a:r>
          <a:endParaRPr lang="en-US" sz="2100" b="0" kern="1200" dirty="0"/>
        </a:p>
      </dsp:txBody>
      <dsp:txXfrm>
        <a:off x="88756" y="2313540"/>
        <a:ext cx="6566257" cy="1640667"/>
      </dsp:txXfrm>
    </dsp:sp>
    <dsp:sp modelId="{E6806CEE-0B2B-6D42-AF55-0D4A62FAF376}">
      <dsp:nvSpPr>
        <dsp:cNvPr id="0" name=""/>
        <dsp:cNvSpPr/>
      </dsp:nvSpPr>
      <dsp:spPr>
        <a:xfrm>
          <a:off x="0" y="116117"/>
          <a:ext cx="6743769" cy="1818179"/>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GB" sz="2100" b="1" kern="1200" dirty="0"/>
            <a:t>ACQF – Continental Tool, African Union Policy Initiative </a:t>
          </a:r>
          <a:r>
            <a:rPr lang="en-GB" sz="2100" b="0" kern="1200" dirty="0"/>
            <a:t>based on ACQF </a:t>
          </a:r>
          <a:r>
            <a:rPr lang="en-GB" sz="2100" b="0" u="sng" kern="1200" dirty="0"/>
            <a:t>p</a:t>
          </a:r>
          <a:r>
            <a:rPr lang="en-GB" sz="2100" b="0" kern="1200" dirty="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olicy document</a:t>
          </a:r>
          <a:r>
            <a:rPr lang="en-GB" sz="2100" b="0" kern="1200" dirty="0">
              <a:solidFill>
                <a:schemeClr val="bg1"/>
              </a:solidFill>
            </a:rPr>
            <a:t> </a:t>
          </a:r>
          <a:r>
            <a:rPr lang="en-GB" sz="2100" b="0" kern="1200" dirty="0"/>
            <a:t>validated by member states in July 2023, in Addis Ababa</a:t>
          </a:r>
          <a:endParaRPr lang="en-US" sz="2100" b="0" kern="1200" dirty="0">
            <a:solidFill>
              <a:schemeClr val="accent6">
                <a:lumMod val="90000"/>
              </a:schemeClr>
            </a:solidFill>
          </a:endParaRPr>
        </a:p>
      </dsp:txBody>
      <dsp:txXfrm>
        <a:off x="88756" y="204873"/>
        <a:ext cx="6566257" cy="1640667"/>
      </dsp:txXfrm>
    </dsp:sp>
    <dsp:sp modelId="{2850E2E2-A88C-904C-B8D7-73A8CFD596DF}">
      <dsp:nvSpPr>
        <dsp:cNvPr id="0" name=""/>
        <dsp:cNvSpPr/>
      </dsp:nvSpPr>
      <dsp:spPr>
        <a:xfrm>
          <a:off x="0" y="4415342"/>
          <a:ext cx="6743769" cy="1818179"/>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kern="1200" dirty="0"/>
            <a:t>ACQF Network – </a:t>
          </a:r>
          <a:r>
            <a:rPr lang="en-US" sz="2100" b="0" kern="1200" dirty="0"/>
            <a:t>launched in January 2025 to support and sustain the implementation of the ACQF and its Qualifications and Credentials Platform</a:t>
          </a:r>
        </a:p>
      </dsp:txBody>
      <dsp:txXfrm>
        <a:off x="88756" y="4504098"/>
        <a:ext cx="6566257" cy="16406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7EC533-9491-1842-9063-3937E7AAFD97}">
      <dsp:nvSpPr>
        <dsp:cNvPr id="0" name=""/>
        <dsp:cNvSpPr/>
      </dsp:nvSpPr>
      <dsp:spPr>
        <a:xfrm>
          <a:off x="0" y="4400"/>
          <a:ext cx="882988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D29D0E-F29B-3445-8215-9C14F4075A00}">
      <dsp:nvSpPr>
        <dsp:cNvPr id="0" name=""/>
        <dsp:cNvSpPr/>
      </dsp:nvSpPr>
      <dsp:spPr>
        <a:xfrm>
          <a:off x="0" y="4400"/>
          <a:ext cx="8829886" cy="8704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dirty="0"/>
            <a:t> </a:t>
          </a:r>
          <a:r>
            <a:rPr lang="en-US" sz="2100" b="1" kern="1200" dirty="0"/>
            <a:t>1.Referencing</a:t>
          </a:r>
          <a:r>
            <a:rPr lang="en-US" sz="2100" kern="1200" dirty="0"/>
            <a:t> of national qualifications frameworks and systems to the ACQF, following agreed criteria and procedures. </a:t>
          </a:r>
        </a:p>
      </dsp:txBody>
      <dsp:txXfrm>
        <a:off x="0" y="4400"/>
        <a:ext cx="8829886" cy="870479"/>
      </dsp:txXfrm>
    </dsp:sp>
    <dsp:sp modelId="{F7870D08-D39C-424B-9B90-01FE1106D186}">
      <dsp:nvSpPr>
        <dsp:cNvPr id="0" name=""/>
        <dsp:cNvSpPr/>
      </dsp:nvSpPr>
      <dsp:spPr>
        <a:xfrm>
          <a:off x="0" y="874879"/>
          <a:ext cx="882988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E69B246-6B26-A343-91F6-AA2B7F8DCC7A}">
      <dsp:nvSpPr>
        <dsp:cNvPr id="0" name=""/>
        <dsp:cNvSpPr/>
      </dsp:nvSpPr>
      <dsp:spPr>
        <a:xfrm>
          <a:off x="0" y="874879"/>
          <a:ext cx="8829886" cy="8704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b="1" kern="1200" dirty="0"/>
            <a:t>2. Support recognition of prior </a:t>
          </a:r>
          <a:r>
            <a:rPr lang="en-GB" sz="2100" b="1" kern="1200" dirty="0"/>
            <a:t>learning </a:t>
          </a:r>
          <a:r>
            <a:rPr lang="en-GB" sz="2100" kern="1200" dirty="0"/>
            <a:t>– development of guidelines and approaches, inventory of RPL systems on the continent, information campaign</a:t>
          </a:r>
          <a:endParaRPr lang="en-US" sz="2100" kern="1200" dirty="0"/>
        </a:p>
      </dsp:txBody>
      <dsp:txXfrm>
        <a:off x="0" y="874879"/>
        <a:ext cx="8829886" cy="870479"/>
      </dsp:txXfrm>
    </dsp:sp>
    <dsp:sp modelId="{BAE13BE3-F4EF-BE4E-BF24-94AF692CBE76}">
      <dsp:nvSpPr>
        <dsp:cNvPr id="0" name=""/>
        <dsp:cNvSpPr/>
      </dsp:nvSpPr>
      <dsp:spPr>
        <a:xfrm>
          <a:off x="0" y="1745359"/>
          <a:ext cx="882988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92A978-8BC2-0B43-9038-3864D3B6B9DF}">
      <dsp:nvSpPr>
        <dsp:cNvPr id="0" name=""/>
        <dsp:cNvSpPr/>
      </dsp:nvSpPr>
      <dsp:spPr>
        <a:xfrm>
          <a:off x="0" y="1745359"/>
          <a:ext cx="8829886" cy="8527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b="1" kern="1200" dirty="0"/>
            <a:t>3. ACQF Qualifications and Credentials Platform (QCP) </a:t>
          </a:r>
          <a:r>
            <a:rPr lang="en-GB" sz="2000" b="0" kern="1200" dirty="0"/>
            <a:t>and management information system</a:t>
          </a:r>
          <a:endParaRPr lang="en-US" sz="2000" b="0" kern="1200" dirty="0"/>
        </a:p>
      </dsp:txBody>
      <dsp:txXfrm>
        <a:off x="0" y="1745359"/>
        <a:ext cx="8829886" cy="852764"/>
      </dsp:txXfrm>
    </dsp:sp>
    <dsp:sp modelId="{1BAB9C95-0866-FC4F-A8EB-68AA0B2246BE}">
      <dsp:nvSpPr>
        <dsp:cNvPr id="0" name=""/>
        <dsp:cNvSpPr/>
      </dsp:nvSpPr>
      <dsp:spPr>
        <a:xfrm>
          <a:off x="0" y="2598124"/>
          <a:ext cx="882988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1A76AA-FA1D-764B-94C6-627C927DCAE6}">
      <dsp:nvSpPr>
        <dsp:cNvPr id="0" name=""/>
        <dsp:cNvSpPr/>
      </dsp:nvSpPr>
      <dsp:spPr>
        <a:xfrm>
          <a:off x="0" y="2598124"/>
          <a:ext cx="8829886" cy="8704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b="1" kern="1200" dirty="0"/>
            <a:t>4. Common occupational profiles</a:t>
          </a:r>
          <a:r>
            <a:rPr lang="en-GB" sz="2000" kern="1200" dirty="0"/>
            <a:t>: Development of qualifications profiles suitable for common continental use (e.g.: related with economic integration / AfCFTA).</a:t>
          </a:r>
          <a:endParaRPr lang="en-US" sz="2000" kern="1200" dirty="0"/>
        </a:p>
      </dsp:txBody>
      <dsp:txXfrm>
        <a:off x="0" y="2598124"/>
        <a:ext cx="8829886" cy="870479"/>
      </dsp:txXfrm>
    </dsp:sp>
    <dsp:sp modelId="{BD3D942F-88F9-1E41-9826-1540333DA9C6}">
      <dsp:nvSpPr>
        <dsp:cNvPr id="0" name=""/>
        <dsp:cNvSpPr/>
      </dsp:nvSpPr>
      <dsp:spPr>
        <a:xfrm>
          <a:off x="0" y="3468603"/>
          <a:ext cx="882988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1EA121-2D74-A84B-8117-8530B0775E05}">
      <dsp:nvSpPr>
        <dsp:cNvPr id="0" name=""/>
        <dsp:cNvSpPr/>
      </dsp:nvSpPr>
      <dsp:spPr>
        <a:xfrm>
          <a:off x="0" y="3468603"/>
          <a:ext cx="8829886" cy="8704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dirty="0"/>
            <a:t>5. Capacity development </a:t>
          </a:r>
          <a:r>
            <a:rPr lang="en-US" sz="2000" kern="1200" dirty="0"/>
            <a:t>in NQFs, RPL, CATS. Online, onsite, hybrid.</a:t>
          </a:r>
        </a:p>
      </dsp:txBody>
      <dsp:txXfrm>
        <a:off x="0" y="3468603"/>
        <a:ext cx="8829886" cy="870479"/>
      </dsp:txXfrm>
    </dsp:sp>
    <dsp:sp modelId="{91F89380-4028-EE4B-AED1-14FD6C6317AE}">
      <dsp:nvSpPr>
        <dsp:cNvPr id="0" name=""/>
        <dsp:cNvSpPr/>
      </dsp:nvSpPr>
      <dsp:spPr>
        <a:xfrm>
          <a:off x="0" y="4339082"/>
          <a:ext cx="882988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7B1975-A95D-464A-AB7A-3A63E7028DB0}">
      <dsp:nvSpPr>
        <dsp:cNvPr id="0" name=""/>
        <dsp:cNvSpPr/>
      </dsp:nvSpPr>
      <dsp:spPr>
        <a:xfrm>
          <a:off x="0" y="4339082"/>
          <a:ext cx="8829886" cy="8704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dirty="0"/>
            <a:t>6. Advocacy, communication, networking and cooperation: </a:t>
          </a:r>
          <a:r>
            <a:rPr lang="en-US" sz="2000" b="0" kern="1200" dirty="0"/>
            <a:t>among African stakeholders and other RQFs globally</a:t>
          </a:r>
        </a:p>
      </dsp:txBody>
      <dsp:txXfrm>
        <a:off x="0" y="4339082"/>
        <a:ext cx="8829886" cy="870479"/>
      </dsp:txXfrm>
    </dsp:sp>
    <dsp:sp modelId="{B4589E2B-6438-B841-96D4-650374BB4BA4}">
      <dsp:nvSpPr>
        <dsp:cNvPr id="0" name=""/>
        <dsp:cNvSpPr/>
      </dsp:nvSpPr>
      <dsp:spPr>
        <a:xfrm>
          <a:off x="0" y="5209562"/>
          <a:ext cx="882988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DAEDDC-BD49-4042-9FEC-CE2155C7D693}">
      <dsp:nvSpPr>
        <dsp:cNvPr id="0" name=""/>
        <dsp:cNvSpPr/>
      </dsp:nvSpPr>
      <dsp:spPr>
        <a:xfrm>
          <a:off x="0" y="5209562"/>
          <a:ext cx="8829886" cy="8704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dirty="0"/>
            <a:t>7. Analysis, monitoring and evaluation</a:t>
          </a:r>
          <a:r>
            <a:rPr lang="en-US" sz="2000" kern="1200" dirty="0"/>
            <a:t>: for continuous improvement.</a:t>
          </a:r>
        </a:p>
      </dsp:txBody>
      <dsp:txXfrm>
        <a:off x="0" y="5209562"/>
        <a:ext cx="8829886" cy="87047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83728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43A6F0B-6F7E-4B50-A153-750789F5F287}" type="slidenum">
              <a:rPr lang="en-GB" smtClean="0"/>
              <a:t>1</a:t>
            </a:fld>
            <a:endParaRPr lang="en-GB"/>
          </a:p>
        </p:txBody>
      </p:sp>
    </p:spTree>
    <p:extLst>
      <p:ext uri="{BB962C8B-B14F-4D97-AF65-F5344CB8AC3E}">
        <p14:creationId xmlns:p14="http://schemas.microsoft.com/office/powerpoint/2010/main" val="8360854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a:spcBef>
                <a:spcPts val="1200"/>
              </a:spcBef>
              <a:spcAft>
                <a:spcPts val="1800"/>
              </a:spcAft>
            </a:pPr>
            <a:r>
              <a:rPr lang="en-GB" sz="1200" b="1" dirty="0"/>
              <a:t>Enhances transparency and comparability</a:t>
            </a:r>
            <a:r>
              <a:rPr lang="en-GB" sz="1200" dirty="0"/>
              <a:t> of qualifications across countries through a shared continental reference framework</a:t>
            </a:r>
          </a:p>
          <a:p>
            <a:pPr>
              <a:spcBef>
                <a:spcPts val="1200"/>
              </a:spcBef>
              <a:spcAft>
                <a:spcPts val="1800"/>
              </a:spcAft>
            </a:pPr>
            <a:r>
              <a:rPr lang="en-GB" sz="1200" b="1" dirty="0"/>
              <a:t>Builds trust and credibility</a:t>
            </a:r>
            <a:r>
              <a:rPr lang="en-GB" sz="1200" dirty="0"/>
              <a:t> in national qualifications systems by demonstrating alignment with agreed ACQF principles and criteria</a:t>
            </a:r>
          </a:p>
          <a:p>
            <a:pPr>
              <a:spcAft>
                <a:spcPts val="1200"/>
              </a:spcAft>
            </a:pPr>
            <a:r>
              <a:rPr lang="en-GB" sz="1200" b="1" dirty="0"/>
              <a:t>Strengthens national systems</a:t>
            </a:r>
            <a:r>
              <a:rPr lang="en-GB" sz="1200" dirty="0"/>
              <a:t> by promoting reflection, coherence and quality assurance within NQFs and qualifications frameworks</a:t>
            </a:r>
          </a:p>
          <a:p>
            <a:pPr marL="0" marR="0" lvl="0" indent="0" algn="l" defTabSz="914400" rtl="0" eaLnBrk="1" fontAlgn="auto" latinLnBrk="0" hangingPunct="1">
              <a:lnSpc>
                <a:spcPct val="100000"/>
              </a:lnSpc>
              <a:spcBef>
                <a:spcPts val="0"/>
              </a:spcBef>
              <a:spcAft>
                <a:spcPts val="1200"/>
              </a:spcAft>
              <a:buClrTx/>
              <a:buSzTx/>
              <a:buFontTx/>
              <a:buNone/>
              <a:tabLst/>
              <a:defRPr/>
            </a:pPr>
            <a:r>
              <a:rPr lang="en-GB" sz="1200" b="1" dirty="0"/>
              <a:t>Enables visibility at continental level</a:t>
            </a:r>
            <a:r>
              <a:rPr lang="en-GB" sz="1200" dirty="0"/>
              <a:t> by allowing qualifications to be presented and compared via the ACQF Qualifications and Credentials Platform (QCP)</a:t>
            </a:r>
          </a:p>
          <a:p>
            <a:pPr>
              <a:spcAft>
                <a:spcPts val="1200"/>
              </a:spcAft>
            </a:pPr>
            <a:r>
              <a:rPr lang="en-GB" sz="1200" b="1" dirty="0"/>
              <a:t>Supports recognition of qualifications</a:t>
            </a:r>
            <a:r>
              <a:rPr lang="en-GB" sz="1200" dirty="0"/>
              <a:t> across borders, facilitating mobility of learners and workers in Africa</a:t>
            </a:r>
          </a:p>
          <a:p>
            <a:pPr>
              <a:spcBef>
                <a:spcPts val="1200"/>
              </a:spcBef>
            </a:pPr>
            <a:r>
              <a:rPr lang="en-GB" sz="1200" b="1" dirty="0"/>
              <a:t>Contributes to regional integration and economic cooperation</a:t>
            </a:r>
            <a:r>
              <a:rPr lang="en-GB" sz="1200" dirty="0"/>
              <a:t>, in particular skills mobility agendas</a:t>
            </a:r>
          </a:p>
          <a:p>
            <a:pPr marL="0" marR="0" lvl="0" indent="0" algn="l" defTabSz="914400" rtl="0" eaLnBrk="1" fontAlgn="auto" latinLnBrk="0" hangingPunct="1">
              <a:lnSpc>
                <a:spcPct val="100000"/>
              </a:lnSpc>
              <a:spcBef>
                <a:spcPts val="0"/>
              </a:spcBef>
              <a:spcAft>
                <a:spcPts val="1200"/>
              </a:spcAft>
              <a:buClrTx/>
              <a:buSzTx/>
              <a:buFontTx/>
              <a:buNone/>
              <a:tabLst/>
              <a:defRPr/>
            </a:pPr>
            <a:endParaRPr lang="en-GB" sz="1200" dirty="0"/>
          </a:p>
          <a:p>
            <a:pPr>
              <a:spcAft>
                <a:spcPts val="1200"/>
              </a:spcAft>
            </a:pPr>
            <a:endParaRPr lang="en-GB" sz="1200" dirty="0"/>
          </a:p>
          <a:p>
            <a:endParaRPr lang="en-GB" dirty="0"/>
          </a:p>
        </p:txBody>
      </p:sp>
    </p:spTree>
    <p:extLst>
      <p:ext uri="{BB962C8B-B14F-4D97-AF65-F5344CB8AC3E}">
        <p14:creationId xmlns:p14="http://schemas.microsoft.com/office/powerpoint/2010/main" val="3699000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dirty="0"/>
          </a:p>
        </p:txBody>
      </p:sp>
    </p:spTree>
    <p:extLst>
      <p:ext uri="{BB962C8B-B14F-4D97-AF65-F5344CB8AC3E}">
        <p14:creationId xmlns:p14="http://schemas.microsoft.com/office/powerpoint/2010/main" val="14164108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Future is about data!</a:t>
            </a:r>
          </a:p>
        </p:txBody>
      </p:sp>
      <p:sp>
        <p:nvSpPr>
          <p:cNvPr id="4" name="Slide Number Placeholder 3"/>
          <p:cNvSpPr>
            <a:spLocks noGrp="1"/>
          </p:cNvSpPr>
          <p:nvPr>
            <p:ph type="sldNum" sz="quarter" idx="5"/>
          </p:nvPr>
        </p:nvSpPr>
        <p:spPr/>
        <p:txBody>
          <a:bodyPr/>
          <a:lstStyle/>
          <a:p>
            <a:fld id="{06FCE5E8-782D-6F47-9F6B-458E13E6EA7B}" type="slidenum">
              <a:rPr lang="en-US" smtClean="0"/>
              <a:t>15</a:t>
            </a:fld>
            <a:endParaRPr lang="en-US"/>
          </a:p>
        </p:txBody>
      </p:sp>
    </p:spTree>
    <p:extLst>
      <p:ext uri="{BB962C8B-B14F-4D97-AF65-F5344CB8AC3E}">
        <p14:creationId xmlns:p14="http://schemas.microsoft.com/office/powerpoint/2010/main" val="101549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CE47D56-1D0B-476D-B731-90CE402AB5C6}" type="slidenum">
              <a:rPr lang="en-US" smtClean="0"/>
              <a:pPr/>
              <a:t>18</a:t>
            </a:fld>
            <a:endParaRPr lang="en-US"/>
          </a:p>
        </p:txBody>
      </p:sp>
    </p:spTree>
    <p:extLst>
      <p:ext uri="{BB962C8B-B14F-4D97-AF65-F5344CB8AC3E}">
        <p14:creationId xmlns:p14="http://schemas.microsoft.com/office/powerpoint/2010/main" val="27547905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dirty="0"/>
          </a:p>
        </p:txBody>
      </p:sp>
    </p:spTree>
    <p:extLst>
      <p:ext uri="{BB962C8B-B14F-4D97-AF65-F5344CB8AC3E}">
        <p14:creationId xmlns:p14="http://schemas.microsoft.com/office/powerpoint/2010/main" val="938385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dirty="0"/>
          </a:p>
        </p:txBody>
      </p:sp>
    </p:spTree>
    <p:extLst>
      <p:ext uri="{BB962C8B-B14F-4D97-AF65-F5344CB8AC3E}">
        <p14:creationId xmlns:p14="http://schemas.microsoft.com/office/powerpoint/2010/main" val="32834807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dirty="0"/>
              <a:t>One of the exciting developments in the last year has been our collaboration with the </a:t>
            </a:r>
            <a:r>
              <a:rPr lang="en-GB" b="1" dirty="0"/>
              <a:t>All-Africa Students Union (AASU)</a:t>
            </a:r>
            <a:r>
              <a:rPr lang="en-GB" dirty="0"/>
              <a:t>. The green transition is ultimately about the future of Africa's young people. They are the ones who will study for new occupations, enter changing labour markets, and drive innovation in green economies. Their perspectives therefore need to inform how qualifications evolve.</a:t>
            </a:r>
          </a:p>
          <a:p>
            <a:endParaRPr lang="en-GB" dirty="0"/>
          </a:p>
          <a:p>
            <a:r>
              <a:rPr lang="en-GB" dirty="0"/>
              <a:t>Working together with AASU allowed us to move beyond institutional discussions and engage directly with students and young professionals from across the continent. Through surveys, interviews and consultations with youth organisations, AASU collected evidence on how young people perceive green skills, what competencies they believe will be needed in the future, and where they see gaps in current education and training systems.</a:t>
            </a:r>
          </a:p>
          <a:p>
            <a:endParaRPr lang="en-GB" dirty="0"/>
          </a:p>
          <a:p>
            <a:r>
              <a:rPr lang="en-GB" dirty="0"/>
              <a:t>This collaboration resulted in three complementary products which will be presented :</a:t>
            </a:r>
          </a:p>
          <a:p>
            <a:pPr lvl="0"/>
            <a:r>
              <a:rPr lang="en-GB" b="1" dirty="0"/>
              <a:t>First</a:t>
            </a:r>
            <a:r>
              <a:rPr lang="en-GB" dirty="0"/>
              <a:t>, the </a:t>
            </a:r>
            <a:r>
              <a:rPr lang="en-GB" b="1" dirty="0"/>
              <a:t>Concept Document</a:t>
            </a:r>
            <a:r>
              <a:rPr lang="en-GB" dirty="0"/>
              <a:t>, which presents the evidence gathered </a:t>
            </a:r>
          </a:p>
          <a:p>
            <a:pPr lvl="0"/>
            <a:r>
              <a:rPr lang="en-GB" dirty="0"/>
              <a:t> proposes a user-centred framework for greening skills and qualifications. </a:t>
            </a:r>
          </a:p>
          <a:p>
            <a:pPr lvl="0"/>
            <a:r>
              <a:rPr lang="en-GB" b="1" dirty="0"/>
              <a:t>Second</a:t>
            </a:r>
            <a:r>
              <a:rPr lang="en-GB" dirty="0"/>
              <a:t>, the </a:t>
            </a:r>
            <a:r>
              <a:rPr lang="en-GB" b="1" dirty="0"/>
              <a:t>Book of Good Practices</a:t>
            </a:r>
            <a:r>
              <a:rPr lang="en-GB" dirty="0"/>
              <a:t>, showcasing examples from across Africa that can inspire countries and institutions. </a:t>
            </a:r>
          </a:p>
          <a:p>
            <a:pPr lvl="0"/>
            <a:r>
              <a:rPr lang="en-GB" b="1" dirty="0"/>
              <a:t>Third</a:t>
            </a:r>
            <a:r>
              <a:rPr lang="en-GB" dirty="0"/>
              <a:t>, the </a:t>
            </a:r>
            <a:r>
              <a:rPr lang="en-GB" b="1" dirty="0"/>
              <a:t>Toolkit</a:t>
            </a:r>
            <a:r>
              <a:rPr lang="en-GB" dirty="0"/>
              <a:t>, providing practical guidance to help policymakers, qualifications authorities, education providers and other stakeholders translate these ideas into implementation. </a:t>
            </a:r>
          </a:p>
          <a:p>
            <a:pPr lvl="0"/>
            <a:endParaRPr lang="en-GB" dirty="0"/>
          </a:p>
          <a:p>
            <a:r>
              <a:rPr lang="en-GB" dirty="0"/>
              <a:t>For ACQF, this partnership demonstrates another important aspect of the framework: </a:t>
            </a:r>
            <a:r>
              <a:rPr lang="en-GB" b="1" dirty="0"/>
              <a:t>co-creation</a:t>
            </a:r>
            <a:r>
              <a:rPr lang="en-GB" dirty="0"/>
              <a:t>. ACQF is not only a technical qualifications framework—it is also a continental platform that brings together governments, qualifications authorities, social partners, education providers and, increasingly, learners themselves.</a:t>
            </a:r>
          </a:p>
          <a:p>
            <a:endParaRPr lang="en-GB" dirty="0"/>
          </a:p>
          <a:p>
            <a:r>
              <a:rPr lang="en-GB" dirty="0"/>
              <a:t>I hope this collaboration with AASU will continue and serve as a model for ensuring that African youth remain active partners in shaping qualifications systems that are relevant, future-oriented and responsive to the continent's green transition.</a:t>
            </a:r>
          </a:p>
          <a:p>
            <a:endParaRPr lang="en-GB" dirty="0"/>
          </a:p>
          <a:p>
            <a:endParaRPr lang="en-GB" dirty="0"/>
          </a:p>
          <a:p>
            <a:r>
              <a:rPr lang="en-GB" dirty="0"/>
              <a:t>.</a:t>
            </a:r>
          </a:p>
        </p:txBody>
      </p:sp>
    </p:spTree>
    <p:extLst>
      <p:ext uri="{BB962C8B-B14F-4D97-AF65-F5344CB8AC3E}">
        <p14:creationId xmlns:p14="http://schemas.microsoft.com/office/powerpoint/2010/main" val="22895302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dirty="0"/>
          </a:p>
        </p:txBody>
      </p:sp>
    </p:spTree>
    <p:extLst>
      <p:ext uri="{BB962C8B-B14F-4D97-AF65-F5344CB8AC3E}">
        <p14:creationId xmlns:p14="http://schemas.microsoft.com/office/powerpoint/2010/main" val="33018435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dirty="0"/>
          </a:p>
        </p:txBody>
      </p:sp>
    </p:spTree>
    <p:extLst>
      <p:ext uri="{BB962C8B-B14F-4D97-AF65-F5344CB8AC3E}">
        <p14:creationId xmlns:p14="http://schemas.microsoft.com/office/powerpoint/2010/main" val="1064547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dirty="0"/>
              <a:t>It is not only planning – transition is happening now. "Everything we've seen so far demonstrates what the project has achieved. </a:t>
            </a:r>
            <a:r>
              <a:rPr lang="en-GB"/>
              <a:t>The question now is: how do we ensure these achievements continue after the project ends?"</a:t>
            </a:r>
            <a:endParaRPr lang="en-GB" dirty="0"/>
          </a:p>
          <a:p>
            <a:endParaRPr lang="en-GB" dirty="0"/>
          </a:p>
        </p:txBody>
      </p:sp>
    </p:spTree>
    <p:extLst>
      <p:ext uri="{BB962C8B-B14F-4D97-AF65-F5344CB8AC3E}">
        <p14:creationId xmlns:p14="http://schemas.microsoft.com/office/powerpoint/2010/main" val="19311972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dirty="0"/>
              <a:t>The key message is that ETF remains committed to cooperation with the ACQF Network, but the form of support shifts from project delivery towards targeted, mandate-aligned continuity support.</a:t>
            </a:r>
          </a:p>
          <a:p>
            <a:endParaRPr dirty="0"/>
          </a:p>
          <a:p>
            <a:r>
              <a:rPr dirty="0"/>
              <a:t>First, a word on how ETF operates. Our core budget is annual and mandate-based, not a project budget. It is primarily for ETF’s mandated partner countries in the EU </a:t>
            </a:r>
            <a:r>
              <a:rPr dirty="0" err="1"/>
              <a:t>Neighbouring</a:t>
            </a:r>
            <a:r>
              <a:rPr dirty="0"/>
              <a:t> regions and Central Asia. Wider ACQF support has been enabled through extra-subsidy projects with the European Commission and, where possible, other donors</a:t>
            </a:r>
            <a:r>
              <a:rPr lang="en-GB" dirty="0"/>
              <a:t> – this was the case of the ACQF-II project</a:t>
            </a:r>
            <a:r>
              <a:rPr dirty="0"/>
              <a:t>. This distinction is important for expectations after 2026.</a:t>
            </a:r>
          </a:p>
          <a:p>
            <a:endParaRPr dirty="0"/>
          </a:p>
          <a:p>
            <a:r>
              <a:rPr dirty="0"/>
              <a:t>Second, ETF’s role in Africa and globally is growing. ETF is increasingly acting as a global knowledge hub, and we have a strong interest in continued collaboration with the ACQF. North Africa is especially relevant, because it is part of ETF’s core partner-region mandate and offers natural synergies with ongoing ETF work.</a:t>
            </a:r>
          </a:p>
          <a:p>
            <a:endParaRPr dirty="0"/>
          </a:p>
          <a:p>
            <a:r>
              <a:rPr dirty="0"/>
              <a:t>In practical terms, we see targeted support continuing in 2027 in three areas. On digital tools, ETF can keep curating the Qualifications and Credentials Platform and support further feeding of the database; for the ACQF website, the sustainability call made before the Forum should help clarify the handover pathway. On referencing, ETF can continue to review referencing reports and provide technical advice. On advocacy, ETF can help loop in more countries in North Africa, create synergies with existing ETF activities, and support outreach to EU Delegations in Africa, AfCFTA, AfDB, AUDA-NEPAD and other relevant partners.</a:t>
            </a:r>
          </a:p>
          <a:p>
            <a:endParaRPr dirty="0"/>
          </a:p>
          <a:p>
            <a:r>
              <a:rPr dirty="0"/>
              <a:t>To </a:t>
            </a:r>
            <a:r>
              <a:rPr dirty="0" err="1"/>
              <a:t>summarise</a:t>
            </a:r>
            <a:r>
              <a:rPr dirty="0"/>
              <a:t>: ETF’s Qualifications Team is incorporating the implications of this continued support into our operational planning for the unit. This is good news for the Network and for us — we value the collaboration, believe in the effort, and see the commitment of this community and its leadership. At the same time, we have a clear resource boundary: support outside the core mandate has limits, and after covering the maintenance and further feeding of the QCP, there will be limited financial support available from ETF’s core budget.</a:t>
            </a:r>
          </a:p>
        </p:txBody>
      </p:sp>
    </p:spTree>
    <p:extLst>
      <p:ext uri="{BB962C8B-B14F-4D97-AF65-F5344CB8AC3E}">
        <p14:creationId xmlns:p14="http://schemas.microsoft.com/office/powerpoint/2010/main" val="16278092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dirty="0"/>
              <a:t>We are not preparing the transition but implementing it. </a:t>
            </a:r>
          </a:p>
        </p:txBody>
      </p:sp>
    </p:spTree>
    <p:extLst>
      <p:ext uri="{BB962C8B-B14F-4D97-AF65-F5344CB8AC3E}">
        <p14:creationId xmlns:p14="http://schemas.microsoft.com/office/powerpoint/2010/main" val="21037629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dirty="0"/>
              <a:t>Information about transition which has started already: referencing – training to be carried out by cluster one members</a:t>
            </a:r>
          </a:p>
          <a:p>
            <a:r>
              <a:rPr lang="en-GB" dirty="0"/>
              <a:t>Website – training for the members of cluster one to curate the content</a:t>
            </a:r>
          </a:p>
          <a:p>
            <a:endParaRPr lang="en-GB" dirty="0"/>
          </a:p>
        </p:txBody>
      </p:sp>
    </p:spTree>
    <p:extLst>
      <p:ext uri="{BB962C8B-B14F-4D97-AF65-F5344CB8AC3E}">
        <p14:creationId xmlns:p14="http://schemas.microsoft.com/office/powerpoint/2010/main" val="16278092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dirty="0"/>
          </a:p>
        </p:txBody>
      </p:sp>
    </p:spTree>
    <p:extLst>
      <p:ext uri="{BB962C8B-B14F-4D97-AF65-F5344CB8AC3E}">
        <p14:creationId xmlns:p14="http://schemas.microsoft.com/office/powerpoint/2010/main" val="19655912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slideMaster" Target="../slideMasters/slideMaster2.xml"/><Relationship Id="rId1" Type="http://schemas.openxmlformats.org/officeDocument/2006/relationships/tags" Target="../tags/tag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2.xml"/><Relationship Id="rId1" Type="http://schemas.openxmlformats.org/officeDocument/2006/relationships/tags" Target="../tags/tag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ocument start p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E934E26-BE6C-B845-8BE0-0BB26427A3F3}"/>
              </a:ext>
            </a:extLst>
          </p:cNvPr>
          <p:cNvSpPr/>
          <p:nvPr userDrawn="1"/>
        </p:nvSpPr>
        <p:spPr>
          <a:xfrm>
            <a:off x="0" y="4051005"/>
            <a:ext cx="12192000" cy="28069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Picture Placeholder 6">
            <a:extLst>
              <a:ext uri="{FF2B5EF4-FFF2-40B4-BE49-F238E27FC236}">
                <a16:creationId xmlns:a16="http://schemas.microsoft.com/office/drawing/2014/main" id="{1F23E952-0F31-5D4C-B5EA-7E0573EE421C}"/>
              </a:ext>
            </a:extLst>
          </p:cNvPr>
          <p:cNvSpPr>
            <a:spLocks noGrp="1"/>
          </p:cNvSpPr>
          <p:nvPr>
            <p:ph type="pic" sz="quarter" idx="10" hasCustomPrompt="1"/>
          </p:nvPr>
        </p:nvSpPr>
        <p:spPr>
          <a:xfrm>
            <a:off x="0" y="0"/>
            <a:ext cx="6096000" cy="6858000"/>
          </a:xfrm>
          <a:solidFill>
            <a:schemeClr val="tx1"/>
          </a:solidFill>
        </p:spPr>
        <p:txBody>
          <a:bodyPr/>
          <a:lstStyle>
            <a:lvl1pPr marL="0" indent="0">
              <a:buNone/>
              <a:defRPr>
                <a:solidFill>
                  <a:schemeClr val="bg1"/>
                </a:solidFill>
              </a:defRPr>
            </a:lvl1pPr>
          </a:lstStyle>
          <a:p>
            <a:r>
              <a:rPr lang="en-GB" dirty="0"/>
              <a:t>Please change image transparency to 50% to slightly darken the image’s overall appearance</a:t>
            </a:r>
          </a:p>
        </p:txBody>
      </p:sp>
      <p:pic>
        <p:nvPicPr>
          <p:cNvPr id="11" name="Graphic 10">
            <a:extLst>
              <a:ext uri="{FF2B5EF4-FFF2-40B4-BE49-F238E27FC236}">
                <a16:creationId xmlns:a16="http://schemas.microsoft.com/office/drawing/2014/main" id="{632BC266-5A4D-674C-B68F-78272477B21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456000" y="395309"/>
            <a:ext cx="1699192" cy="824023"/>
          </a:xfrm>
          <a:prstGeom prst="rect">
            <a:avLst/>
          </a:prstGeom>
        </p:spPr>
      </p:pic>
      <p:sp>
        <p:nvSpPr>
          <p:cNvPr id="14" name="Footer Placeholder 3">
            <a:extLst>
              <a:ext uri="{FF2B5EF4-FFF2-40B4-BE49-F238E27FC236}">
                <a16:creationId xmlns:a16="http://schemas.microsoft.com/office/drawing/2014/main" id="{E562A262-E606-524C-B1FB-14B7EC2AC592}"/>
              </a:ext>
            </a:extLst>
          </p:cNvPr>
          <p:cNvSpPr>
            <a:spLocks noGrp="1"/>
          </p:cNvSpPr>
          <p:nvPr>
            <p:ph type="ftr" sz="quarter" idx="3"/>
          </p:nvPr>
        </p:nvSpPr>
        <p:spPr>
          <a:xfrm>
            <a:off x="6826101" y="1614642"/>
            <a:ext cx="5007933" cy="2106753"/>
          </a:xfrm>
          <a:prstGeom prst="rect">
            <a:avLst/>
          </a:prstGeom>
        </p:spPr>
        <p:txBody>
          <a:bodyPr vert="horz" lIns="91440" tIns="45720" rIns="91440" bIns="45720" rtlCol="0" anchor="ctr"/>
          <a:lstStyle>
            <a:lvl1pPr algn="l">
              <a:defRPr sz="4400" b="1" i="0">
                <a:solidFill>
                  <a:schemeClr val="accent1"/>
                </a:solidFill>
                <a:latin typeface="Nunito Sans ExtraBold" pitchFamily="2" charset="77"/>
              </a:defRPr>
            </a:lvl1pPr>
          </a:lstStyle>
          <a:p>
            <a:r>
              <a:rPr lang="en-GB"/>
              <a:t>Day 1 - Session 1 - NQF Sierra Leone</a:t>
            </a:r>
            <a:endParaRPr lang="en-GB" dirty="0"/>
          </a:p>
        </p:txBody>
      </p:sp>
      <p:cxnSp>
        <p:nvCxnSpPr>
          <p:cNvPr id="16" name="Straight Connector 15">
            <a:extLst>
              <a:ext uri="{FF2B5EF4-FFF2-40B4-BE49-F238E27FC236}">
                <a16:creationId xmlns:a16="http://schemas.microsoft.com/office/drawing/2014/main" id="{7E9D29AB-3E91-8C46-9FE4-D38A8A5D5646}"/>
              </a:ext>
            </a:extLst>
          </p:cNvPr>
          <p:cNvCxnSpPr/>
          <p:nvPr userDrawn="1"/>
        </p:nvCxnSpPr>
        <p:spPr>
          <a:xfrm>
            <a:off x="6551693" y="1573618"/>
            <a:ext cx="0" cy="2147777"/>
          </a:xfrm>
          <a:prstGeom prst="line">
            <a:avLst/>
          </a:prstGeom>
          <a:ln w="92075">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 Placeholder 17">
            <a:extLst>
              <a:ext uri="{FF2B5EF4-FFF2-40B4-BE49-F238E27FC236}">
                <a16:creationId xmlns:a16="http://schemas.microsoft.com/office/drawing/2014/main" id="{44E7CA3C-8E78-B240-8D80-CAE32A4774E8}"/>
              </a:ext>
            </a:extLst>
          </p:cNvPr>
          <p:cNvSpPr>
            <a:spLocks noGrp="1"/>
          </p:cNvSpPr>
          <p:nvPr>
            <p:ph type="body" sz="quarter" idx="11" hasCustomPrompt="1"/>
          </p:nvPr>
        </p:nvSpPr>
        <p:spPr>
          <a:xfrm>
            <a:off x="6456363" y="4249738"/>
            <a:ext cx="5378450" cy="330729"/>
          </a:xfrm>
        </p:spPr>
        <p:txBody>
          <a:bodyPr>
            <a:normAutofit/>
          </a:bodyPr>
          <a:lstStyle>
            <a:lvl1pPr marL="0" indent="0">
              <a:buNone/>
              <a:defRPr sz="2000" b="1" i="0">
                <a:solidFill>
                  <a:schemeClr val="bg1"/>
                </a:solidFill>
                <a:latin typeface="Nunito Sans"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DOCUMENT SUBTITLE INFO GOES HERE</a:t>
            </a:r>
          </a:p>
        </p:txBody>
      </p:sp>
      <p:cxnSp>
        <p:nvCxnSpPr>
          <p:cNvPr id="20" name="Straight Connector 19">
            <a:extLst>
              <a:ext uri="{FF2B5EF4-FFF2-40B4-BE49-F238E27FC236}">
                <a16:creationId xmlns:a16="http://schemas.microsoft.com/office/drawing/2014/main" id="{5E53334F-9F21-4944-A60B-69CB060C48A0}"/>
              </a:ext>
            </a:extLst>
          </p:cNvPr>
          <p:cNvCxnSpPr/>
          <p:nvPr userDrawn="1"/>
        </p:nvCxnSpPr>
        <p:spPr>
          <a:xfrm>
            <a:off x="6456000" y="4715931"/>
            <a:ext cx="537803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Text Placeholder 25">
            <a:extLst>
              <a:ext uri="{FF2B5EF4-FFF2-40B4-BE49-F238E27FC236}">
                <a16:creationId xmlns:a16="http://schemas.microsoft.com/office/drawing/2014/main" id="{BFC431C0-63A6-444A-A7CC-8A02F56D4788}"/>
              </a:ext>
            </a:extLst>
          </p:cNvPr>
          <p:cNvSpPr>
            <a:spLocks noGrp="1"/>
          </p:cNvSpPr>
          <p:nvPr>
            <p:ph type="body" sz="quarter" idx="12" hasCustomPrompt="1"/>
          </p:nvPr>
        </p:nvSpPr>
        <p:spPr>
          <a:xfrm>
            <a:off x="6454775" y="4910077"/>
            <a:ext cx="5378450" cy="1668462"/>
          </a:xfrm>
        </p:spPr>
        <p:txBody>
          <a:bodyPr>
            <a:normAutofit/>
          </a:bodyPr>
          <a:lstStyle>
            <a:lvl1pPr marL="0" indent="0">
              <a:buNone/>
              <a:defRPr sz="1800" b="0" i="0">
                <a:solidFill>
                  <a:schemeClr val="bg1"/>
                </a:solidFill>
                <a:latin typeface="Nunito Sans Light" pitchFamily="2" charset="77"/>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dirty="0"/>
              <a:t>Please input the subtitle information to better describe your document.</a:t>
            </a:r>
          </a:p>
        </p:txBody>
      </p:sp>
    </p:spTree>
    <p:extLst>
      <p:ext uri="{BB962C8B-B14F-4D97-AF65-F5344CB8AC3E}">
        <p14:creationId xmlns:p14="http://schemas.microsoft.com/office/powerpoint/2010/main" val="7870603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in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3AD8398-404F-2348-9C05-22BC4144EC56}"/>
              </a:ext>
            </a:extLst>
          </p:cNvPr>
          <p:cNvSpPr/>
          <p:nvPr userDrawn="1"/>
        </p:nvSpPr>
        <p:spPr>
          <a:xfrm>
            <a:off x="0" y="0"/>
            <a:ext cx="12192000" cy="69392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a:extLst>
              <a:ext uri="{FF2B5EF4-FFF2-40B4-BE49-F238E27FC236}">
                <a16:creationId xmlns:a16="http://schemas.microsoft.com/office/drawing/2014/main" id="{4F25C3A1-9CC3-8649-9764-2F4685A26339}"/>
              </a:ext>
            </a:extLst>
          </p:cNvPr>
          <p:cNvSpPr>
            <a:spLocks noGrp="1"/>
          </p:cNvSpPr>
          <p:nvPr>
            <p:ph type="body" sz="quarter" idx="10" hasCustomPrompt="1"/>
          </p:nvPr>
        </p:nvSpPr>
        <p:spPr>
          <a:xfrm>
            <a:off x="-721678" y="226203"/>
            <a:ext cx="7345998" cy="3544887"/>
          </a:xfrm>
        </p:spPr>
        <p:txBody>
          <a:bodyPr>
            <a:noAutofit/>
          </a:bodyPr>
          <a:lstStyle>
            <a:lvl1pPr marL="0" indent="0">
              <a:buNone/>
              <a:defRPr sz="34400" b="1" i="0">
                <a:solidFill>
                  <a:schemeClr val="bg1">
                    <a:alpha val="10000"/>
                  </a:schemeClr>
                </a:solidFill>
                <a:latin typeface="Nunito Sans Black"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01</a:t>
            </a:r>
            <a:endParaRPr lang="en-US" dirty="0"/>
          </a:p>
        </p:txBody>
      </p:sp>
      <p:sp>
        <p:nvSpPr>
          <p:cNvPr id="10" name="Text Placeholder 9">
            <a:extLst>
              <a:ext uri="{FF2B5EF4-FFF2-40B4-BE49-F238E27FC236}">
                <a16:creationId xmlns:a16="http://schemas.microsoft.com/office/drawing/2014/main" id="{3184A8E4-C4CC-E248-BE51-0DC1E612D73F}"/>
              </a:ext>
            </a:extLst>
          </p:cNvPr>
          <p:cNvSpPr>
            <a:spLocks noGrp="1"/>
          </p:cNvSpPr>
          <p:nvPr>
            <p:ph type="body" sz="quarter" idx="11" hasCustomPrompt="1"/>
          </p:nvPr>
        </p:nvSpPr>
        <p:spPr>
          <a:xfrm>
            <a:off x="882982" y="4441099"/>
            <a:ext cx="8589962" cy="1828172"/>
          </a:xfrm>
        </p:spPr>
        <p:txBody>
          <a:bodyPr>
            <a:normAutofit/>
          </a:bodyPr>
          <a:lstStyle>
            <a:lvl1pPr marL="0" indent="0">
              <a:buNone/>
              <a:defRPr sz="6600" b="1" i="0">
                <a:solidFill>
                  <a:schemeClr val="bg1"/>
                </a:solidFill>
                <a:latin typeface="Nunito Sans" pitchFamily="2" charset="77"/>
              </a:defRPr>
            </a:lvl1pPr>
          </a:lstStyle>
          <a:p>
            <a:pPr lvl="0"/>
            <a:r>
              <a:rPr lang="en-GB" dirty="0"/>
              <a:t>SECTION HEADING GOES HERE</a:t>
            </a:r>
            <a:endParaRPr lang="en-US" dirty="0"/>
          </a:p>
        </p:txBody>
      </p:sp>
    </p:spTree>
    <p:extLst>
      <p:ext uri="{BB962C8B-B14F-4D97-AF65-F5344CB8AC3E}">
        <p14:creationId xmlns:p14="http://schemas.microsoft.com/office/powerpoint/2010/main" val="2605409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Headin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3AD8398-404F-2348-9C05-22BC4144EC56}"/>
              </a:ext>
            </a:extLst>
          </p:cNvPr>
          <p:cNvSpPr/>
          <p:nvPr userDrawn="1"/>
        </p:nvSpPr>
        <p:spPr>
          <a:xfrm>
            <a:off x="0" y="0"/>
            <a:ext cx="12192000" cy="69392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a:extLst>
              <a:ext uri="{FF2B5EF4-FFF2-40B4-BE49-F238E27FC236}">
                <a16:creationId xmlns:a16="http://schemas.microsoft.com/office/drawing/2014/main" id="{4F25C3A1-9CC3-8649-9764-2F4685A26339}"/>
              </a:ext>
            </a:extLst>
          </p:cNvPr>
          <p:cNvSpPr>
            <a:spLocks noGrp="1"/>
          </p:cNvSpPr>
          <p:nvPr>
            <p:ph type="body" sz="quarter" idx="10" hasCustomPrompt="1"/>
          </p:nvPr>
        </p:nvSpPr>
        <p:spPr>
          <a:xfrm>
            <a:off x="-721678" y="226203"/>
            <a:ext cx="7345998" cy="3544887"/>
          </a:xfrm>
        </p:spPr>
        <p:txBody>
          <a:bodyPr>
            <a:noAutofit/>
          </a:bodyPr>
          <a:lstStyle>
            <a:lvl1pPr marL="0" indent="0">
              <a:buNone/>
              <a:defRPr sz="34400" b="1" i="0">
                <a:solidFill>
                  <a:schemeClr val="bg1">
                    <a:alpha val="10000"/>
                  </a:schemeClr>
                </a:solidFill>
                <a:latin typeface="Nunito Sans Black"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01</a:t>
            </a:r>
            <a:endParaRPr lang="en-US" dirty="0"/>
          </a:p>
        </p:txBody>
      </p:sp>
      <p:sp>
        <p:nvSpPr>
          <p:cNvPr id="10" name="Text Placeholder 9">
            <a:extLst>
              <a:ext uri="{FF2B5EF4-FFF2-40B4-BE49-F238E27FC236}">
                <a16:creationId xmlns:a16="http://schemas.microsoft.com/office/drawing/2014/main" id="{3184A8E4-C4CC-E248-BE51-0DC1E612D73F}"/>
              </a:ext>
            </a:extLst>
          </p:cNvPr>
          <p:cNvSpPr>
            <a:spLocks noGrp="1"/>
          </p:cNvSpPr>
          <p:nvPr>
            <p:ph type="body" sz="quarter" idx="11" hasCustomPrompt="1"/>
          </p:nvPr>
        </p:nvSpPr>
        <p:spPr>
          <a:xfrm>
            <a:off x="882982" y="4441099"/>
            <a:ext cx="8589962" cy="1828172"/>
          </a:xfrm>
        </p:spPr>
        <p:txBody>
          <a:bodyPr>
            <a:normAutofit/>
          </a:bodyPr>
          <a:lstStyle>
            <a:lvl1pPr marL="0" indent="0">
              <a:buNone/>
              <a:defRPr sz="6600" b="1" i="0">
                <a:solidFill>
                  <a:schemeClr val="bg1"/>
                </a:solidFill>
                <a:latin typeface="Nunito Sans" pitchFamily="2" charset="77"/>
              </a:defRPr>
            </a:lvl1pPr>
          </a:lstStyle>
          <a:p>
            <a:pPr lvl="0"/>
            <a:r>
              <a:rPr lang="en-GB" dirty="0"/>
              <a:t>SECTION HEADING GOES HERE</a:t>
            </a:r>
            <a:endParaRPr lang="en-US" dirty="0"/>
          </a:p>
        </p:txBody>
      </p:sp>
    </p:spTree>
    <p:extLst>
      <p:ext uri="{BB962C8B-B14F-4D97-AF65-F5344CB8AC3E}">
        <p14:creationId xmlns:p14="http://schemas.microsoft.com/office/powerpoint/2010/main" val="2877370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Section Headin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3AD8398-404F-2348-9C05-22BC4144EC56}"/>
              </a:ext>
            </a:extLst>
          </p:cNvPr>
          <p:cNvSpPr/>
          <p:nvPr userDrawn="1"/>
        </p:nvSpPr>
        <p:spPr>
          <a:xfrm>
            <a:off x="0" y="0"/>
            <a:ext cx="12192000" cy="693928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a:extLst>
              <a:ext uri="{FF2B5EF4-FFF2-40B4-BE49-F238E27FC236}">
                <a16:creationId xmlns:a16="http://schemas.microsoft.com/office/drawing/2014/main" id="{4F25C3A1-9CC3-8649-9764-2F4685A26339}"/>
              </a:ext>
            </a:extLst>
          </p:cNvPr>
          <p:cNvSpPr>
            <a:spLocks noGrp="1"/>
          </p:cNvSpPr>
          <p:nvPr>
            <p:ph type="body" sz="quarter" idx="10" hasCustomPrompt="1"/>
          </p:nvPr>
        </p:nvSpPr>
        <p:spPr>
          <a:xfrm>
            <a:off x="-721678" y="226203"/>
            <a:ext cx="7345998" cy="3544887"/>
          </a:xfrm>
        </p:spPr>
        <p:txBody>
          <a:bodyPr>
            <a:noAutofit/>
          </a:bodyPr>
          <a:lstStyle>
            <a:lvl1pPr marL="0" indent="0">
              <a:buNone/>
              <a:defRPr sz="34400" b="1" i="0">
                <a:solidFill>
                  <a:schemeClr val="bg1">
                    <a:alpha val="10000"/>
                  </a:schemeClr>
                </a:solidFill>
                <a:latin typeface="Nunito Sans Black"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01</a:t>
            </a:r>
            <a:endParaRPr lang="en-US" dirty="0"/>
          </a:p>
        </p:txBody>
      </p:sp>
      <p:sp>
        <p:nvSpPr>
          <p:cNvPr id="10" name="Text Placeholder 9">
            <a:extLst>
              <a:ext uri="{FF2B5EF4-FFF2-40B4-BE49-F238E27FC236}">
                <a16:creationId xmlns:a16="http://schemas.microsoft.com/office/drawing/2014/main" id="{3184A8E4-C4CC-E248-BE51-0DC1E612D73F}"/>
              </a:ext>
            </a:extLst>
          </p:cNvPr>
          <p:cNvSpPr>
            <a:spLocks noGrp="1"/>
          </p:cNvSpPr>
          <p:nvPr>
            <p:ph type="body" sz="quarter" idx="11" hasCustomPrompt="1"/>
          </p:nvPr>
        </p:nvSpPr>
        <p:spPr>
          <a:xfrm>
            <a:off x="882982" y="4441099"/>
            <a:ext cx="8589962" cy="1828172"/>
          </a:xfrm>
        </p:spPr>
        <p:txBody>
          <a:bodyPr>
            <a:normAutofit/>
          </a:bodyPr>
          <a:lstStyle>
            <a:lvl1pPr marL="0" indent="0">
              <a:buNone/>
              <a:defRPr sz="6600" b="1" i="0">
                <a:solidFill>
                  <a:schemeClr val="bg1"/>
                </a:solidFill>
                <a:latin typeface="Nunito Sans" pitchFamily="2" charset="77"/>
              </a:defRPr>
            </a:lvl1pPr>
          </a:lstStyle>
          <a:p>
            <a:pPr lvl="0"/>
            <a:r>
              <a:rPr lang="en-GB" dirty="0"/>
              <a:t>SECTION HEADING GOES HERE</a:t>
            </a:r>
            <a:endParaRPr lang="en-US" dirty="0"/>
          </a:p>
        </p:txBody>
      </p:sp>
    </p:spTree>
    <p:extLst>
      <p:ext uri="{BB962C8B-B14F-4D97-AF65-F5344CB8AC3E}">
        <p14:creationId xmlns:p14="http://schemas.microsoft.com/office/powerpoint/2010/main" val="2909143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F52A1-3917-D04E-BFBD-1CAAF6B083C6}"/>
              </a:ext>
            </a:extLst>
          </p:cNvPr>
          <p:cNvSpPr>
            <a:spLocks noGrp="1"/>
          </p:cNvSpPr>
          <p:nvPr>
            <p:ph type="ctrTitle" hasCustomPrompt="1"/>
          </p:nvPr>
        </p:nvSpPr>
        <p:spPr>
          <a:xfrm>
            <a:off x="360000" y="612565"/>
            <a:ext cx="11470556" cy="2387600"/>
          </a:xfr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EBFBC36D-DF4B-B24F-BEA8-F9C33650A532}"/>
              </a:ext>
            </a:extLst>
          </p:cNvPr>
          <p:cNvSpPr>
            <a:spLocks noGrp="1"/>
          </p:cNvSpPr>
          <p:nvPr>
            <p:ph type="subTitle" idx="1"/>
          </p:nvPr>
        </p:nvSpPr>
        <p:spPr>
          <a:xfrm>
            <a:off x="360000" y="3428999"/>
            <a:ext cx="11470556" cy="2656211"/>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5" name="Footer Placeholder 4">
            <a:extLst>
              <a:ext uri="{FF2B5EF4-FFF2-40B4-BE49-F238E27FC236}">
                <a16:creationId xmlns:a16="http://schemas.microsoft.com/office/drawing/2014/main" id="{80765FD9-ED69-6748-80BA-B3A020F05700}"/>
              </a:ext>
            </a:extLst>
          </p:cNvPr>
          <p:cNvSpPr>
            <a:spLocks noGrp="1"/>
          </p:cNvSpPr>
          <p:nvPr>
            <p:ph type="ftr" sz="quarter" idx="11"/>
          </p:nvPr>
        </p:nvSpPr>
        <p:spPr/>
        <p:txBody>
          <a:bodyPr/>
          <a:lstStyle/>
          <a:p>
            <a:r>
              <a:rPr lang="en-US"/>
              <a:t>Day 1 - Session 1 - NQF Sierra Leone</a:t>
            </a:r>
          </a:p>
        </p:txBody>
      </p:sp>
      <p:sp>
        <p:nvSpPr>
          <p:cNvPr id="6" name="Slide Number Placeholder 5">
            <a:extLst>
              <a:ext uri="{FF2B5EF4-FFF2-40B4-BE49-F238E27FC236}">
                <a16:creationId xmlns:a16="http://schemas.microsoft.com/office/drawing/2014/main" id="{53CE0F67-01B6-2442-9382-43FF00EC8985}"/>
              </a:ext>
            </a:extLst>
          </p:cNvPr>
          <p:cNvSpPr>
            <a:spLocks noGrp="1"/>
          </p:cNvSpPr>
          <p:nvPr>
            <p:ph type="sldNum" sz="quarter" idx="12"/>
          </p:nvPr>
        </p:nvSpPr>
        <p:spPr/>
        <p:txBody>
          <a:bodyPr/>
          <a:lstStyle/>
          <a:p>
            <a:r>
              <a:rPr lang="en-US" dirty="0"/>
              <a:t>Page </a:t>
            </a:r>
            <a:fld id="{1DB91ECB-95EC-5E4C-AFA5-7A4F8C24E438}" type="slidenum">
              <a:rPr lang="en-US" smtClean="0"/>
              <a:t>‹#›</a:t>
            </a:fld>
            <a:endParaRPr lang="en-US" dirty="0"/>
          </a:p>
        </p:txBody>
      </p:sp>
    </p:spTree>
    <p:extLst>
      <p:ext uri="{BB962C8B-B14F-4D97-AF65-F5344CB8AC3E}">
        <p14:creationId xmlns:p14="http://schemas.microsoft.com/office/powerpoint/2010/main" val="2246829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14E2C-3134-494B-8AA0-D701FE8A2C46}"/>
              </a:ext>
            </a:extLst>
          </p:cNvPr>
          <p:cNvSpPr>
            <a:spLocks noGrp="1"/>
          </p:cNvSpPr>
          <p:nvPr>
            <p:ph type="title" hasCustomPrompt="1"/>
          </p:nvPr>
        </p:nvSpPr>
        <p:spPr/>
        <p:txBody>
          <a:body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339B805A-78F0-7645-820F-8FA9AF53AFF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Footer Placeholder 4">
            <a:extLst>
              <a:ext uri="{FF2B5EF4-FFF2-40B4-BE49-F238E27FC236}">
                <a16:creationId xmlns:a16="http://schemas.microsoft.com/office/drawing/2014/main" id="{31560622-79EB-3347-A3C4-E0A749AA3C90}"/>
              </a:ext>
            </a:extLst>
          </p:cNvPr>
          <p:cNvSpPr>
            <a:spLocks noGrp="1"/>
          </p:cNvSpPr>
          <p:nvPr>
            <p:ph type="ftr" sz="quarter" idx="11"/>
          </p:nvPr>
        </p:nvSpPr>
        <p:spPr/>
        <p:txBody>
          <a:bodyPr/>
          <a:lstStyle/>
          <a:p>
            <a:r>
              <a:rPr lang="en-US"/>
              <a:t>Day 1 - Session 1 - NQF Sierra Leone</a:t>
            </a:r>
          </a:p>
        </p:txBody>
      </p:sp>
      <p:sp>
        <p:nvSpPr>
          <p:cNvPr id="6" name="Slide Number Placeholder 5">
            <a:extLst>
              <a:ext uri="{FF2B5EF4-FFF2-40B4-BE49-F238E27FC236}">
                <a16:creationId xmlns:a16="http://schemas.microsoft.com/office/drawing/2014/main" id="{DD293F1C-C8F8-7C44-983C-8296449ABA44}"/>
              </a:ext>
            </a:extLst>
          </p:cNvPr>
          <p:cNvSpPr>
            <a:spLocks noGrp="1"/>
          </p:cNvSpPr>
          <p:nvPr>
            <p:ph type="sldNum" sz="quarter" idx="12"/>
          </p:nvPr>
        </p:nvSpPr>
        <p:spPr/>
        <p:txBody>
          <a:bodyPr/>
          <a:lstStyle/>
          <a:p>
            <a:r>
              <a:rPr lang="en-US" dirty="0"/>
              <a:t>Page </a:t>
            </a:r>
            <a:fld id="{1DB91ECB-95EC-5E4C-AFA5-7A4F8C24E438}" type="slidenum">
              <a:rPr lang="en-US" smtClean="0"/>
              <a:t>‹#›</a:t>
            </a:fld>
            <a:endParaRPr lang="en-US" dirty="0"/>
          </a:p>
        </p:txBody>
      </p:sp>
    </p:spTree>
    <p:extLst>
      <p:ext uri="{BB962C8B-B14F-4D97-AF65-F5344CB8AC3E}">
        <p14:creationId xmlns:p14="http://schemas.microsoft.com/office/powerpoint/2010/main" val="251113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A3B1E-B9B7-E04C-8E09-1C663860A055}"/>
              </a:ext>
            </a:extLst>
          </p:cNvPr>
          <p:cNvSpPr>
            <a:spLocks noGrp="1"/>
          </p:cNvSpPr>
          <p:nvPr>
            <p:ph type="title" hasCustomPrompt="1"/>
          </p:nvPr>
        </p:nvSpPr>
        <p:spPr>
          <a:xfrm>
            <a:off x="360000" y="633497"/>
            <a:ext cx="11478648" cy="2852737"/>
          </a:xfrm>
        </p:spPr>
        <p:txBody>
          <a:bodyPr anchor="b"/>
          <a:lstStyle>
            <a:lvl1pPr>
              <a:defRPr sz="60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EE5D3D7B-FD9D-204B-AEB4-F9C03F9853EB}"/>
              </a:ext>
            </a:extLst>
          </p:cNvPr>
          <p:cNvSpPr>
            <a:spLocks noGrp="1"/>
          </p:cNvSpPr>
          <p:nvPr>
            <p:ph type="body" idx="1"/>
          </p:nvPr>
        </p:nvSpPr>
        <p:spPr>
          <a:xfrm>
            <a:off x="359999" y="4393975"/>
            <a:ext cx="11478647" cy="1671399"/>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5" name="Footer Placeholder 4">
            <a:extLst>
              <a:ext uri="{FF2B5EF4-FFF2-40B4-BE49-F238E27FC236}">
                <a16:creationId xmlns:a16="http://schemas.microsoft.com/office/drawing/2014/main" id="{134D21B3-662B-9E42-A0C0-D7E9202783B7}"/>
              </a:ext>
            </a:extLst>
          </p:cNvPr>
          <p:cNvSpPr>
            <a:spLocks noGrp="1"/>
          </p:cNvSpPr>
          <p:nvPr>
            <p:ph type="ftr" sz="quarter" idx="11"/>
          </p:nvPr>
        </p:nvSpPr>
        <p:spPr/>
        <p:txBody>
          <a:bodyPr/>
          <a:lstStyle/>
          <a:p>
            <a:r>
              <a:rPr lang="en-US"/>
              <a:t>Day 1 - Session 1 - NQF Sierra Leone</a:t>
            </a:r>
          </a:p>
        </p:txBody>
      </p:sp>
      <p:sp>
        <p:nvSpPr>
          <p:cNvPr id="6" name="Slide Number Placeholder 5">
            <a:extLst>
              <a:ext uri="{FF2B5EF4-FFF2-40B4-BE49-F238E27FC236}">
                <a16:creationId xmlns:a16="http://schemas.microsoft.com/office/drawing/2014/main" id="{40A40328-E280-ED45-AE20-13EDA8A7DD70}"/>
              </a:ext>
            </a:extLst>
          </p:cNvPr>
          <p:cNvSpPr>
            <a:spLocks noGrp="1"/>
          </p:cNvSpPr>
          <p:nvPr>
            <p:ph type="sldNum" sz="quarter" idx="12"/>
          </p:nvPr>
        </p:nvSpPr>
        <p:spPr/>
        <p:txBody>
          <a:bodyPr/>
          <a:lstStyle/>
          <a:p>
            <a:r>
              <a:rPr lang="en-US" dirty="0"/>
              <a:t>Page </a:t>
            </a:r>
            <a:fld id="{1DB91ECB-95EC-5E4C-AFA5-7A4F8C24E438}" type="slidenum">
              <a:rPr lang="en-US" smtClean="0"/>
              <a:t>‹#›</a:t>
            </a:fld>
            <a:endParaRPr lang="en-US" dirty="0"/>
          </a:p>
        </p:txBody>
      </p:sp>
    </p:spTree>
    <p:extLst>
      <p:ext uri="{BB962C8B-B14F-4D97-AF65-F5344CB8AC3E}">
        <p14:creationId xmlns:p14="http://schemas.microsoft.com/office/powerpoint/2010/main" val="3019283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9F08D-63D1-9B44-B19A-7DA6D72D125B}"/>
              </a:ext>
            </a:extLst>
          </p:cNvPr>
          <p:cNvSpPr>
            <a:spLocks noGrp="1"/>
          </p:cNvSpPr>
          <p:nvPr>
            <p:ph type="title" hasCustomPrompt="1"/>
          </p:nvPr>
        </p:nvSpPr>
        <p:spPr/>
        <p:txBody>
          <a:body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FAF769CE-3B9C-D841-AC28-932762217014}"/>
              </a:ext>
            </a:extLst>
          </p:cNvPr>
          <p:cNvSpPr>
            <a:spLocks noGrp="1"/>
          </p:cNvSpPr>
          <p:nvPr>
            <p:ph sz="half" idx="1"/>
          </p:nvPr>
        </p:nvSpPr>
        <p:spPr>
          <a:xfrm>
            <a:off x="359999" y="1825625"/>
            <a:ext cx="5659801" cy="425149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a:extLst>
              <a:ext uri="{FF2B5EF4-FFF2-40B4-BE49-F238E27FC236}">
                <a16:creationId xmlns:a16="http://schemas.microsoft.com/office/drawing/2014/main" id="{557F9F67-6EDB-AF40-8305-B1CB4F8626C4}"/>
              </a:ext>
            </a:extLst>
          </p:cNvPr>
          <p:cNvSpPr>
            <a:spLocks noGrp="1"/>
          </p:cNvSpPr>
          <p:nvPr>
            <p:ph sz="half" idx="2"/>
          </p:nvPr>
        </p:nvSpPr>
        <p:spPr>
          <a:xfrm>
            <a:off x="6172200" y="1825625"/>
            <a:ext cx="5655650" cy="425149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a:extLst>
              <a:ext uri="{FF2B5EF4-FFF2-40B4-BE49-F238E27FC236}">
                <a16:creationId xmlns:a16="http://schemas.microsoft.com/office/drawing/2014/main" id="{C32EACC8-8591-0C4E-B46B-3CD2C6D05FF5}"/>
              </a:ext>
            </a:extLst>
          </p:cNvPr>
          <p:cNvSpPr>
            <a:spLocks noGrp="1"/>
          </p:cNvSpPr>
          <p:nvPr>
            <p:ph type="ftr" sz="quarter" idx="11"/>
          </p:nvPr>
        </p:nvSpPr>
        <p:spPr/>
        <p:txBody>
          <a:bodyPr/>
          <a:lstStyle/>
          <a:p>
            <a:r>
              <a:rPr lang="en-US"/>
              <a:t>Day 1 - Session 1 - NQF Sierra Leone</a:t>
            </a:r>
          </a:p>
        </p:txBody>
      </p:sp>
      <p:sp>
        <p:nvSpPr>
          <p:cNvPr id="7" name="Slide Number Placeholder 6">
            <a:extLst>
              <a:ext uri="{FF2B5EF4-FFF2-40B4-BE49-F238E27FC236}">
                <a16:creationId xmlns:a16="http://schemas.microsoft.com/office/drawing/2014/main" id="{AF9650FD-2E70-8449-AFF2-028CB3CD4C7C}"/>
              </a:ext>
            </a:extLst>
          </p:cNvPr>
          <p:cNvSpPr>
            <a:spLocks noGrp="1"/>
          </p:cNvSpPr>
          <p:nvPr>
            <p:ph type="sldNum" sz="quarter" idx="12"/>
          </p:nvPr>
        </p:nvSpPr>
        <p:spPr/>
        <p:txBody>
          <a:bodyPr/>
          <a:lstStyle/>
          <a:p>
            <a:r>
              <a:rPr lang="en-US" dirty="0"/>
              <a:t>Page </a:t>
            </a:r>
            <a:fld id="{1DB91ECB-95EC-5E4C-AFA5-7A4F8C24E438}" type="slidenum">
              <a:rPr lang="en-US" smtClean="0"/>
              <a:t>‹#›</a:t>
            </a:fld>
            <a:endParaRPr lang="en-US" dirty="0"/>
          </a:p>
        </p:txBody>
      </p:sp>
    </p:spTree>
    <p:extLst>
      <p:ext uri="{BB962C8B-B14F-4D97-AF65-F5344CB8AC3E}">
        <p14:creationId xmlns:p14="http://schemas.microsoft.com/office/powerpoint/2010/main" val="12887616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58944-459E-654B-9A7D-0FC037788316}"/>
              </a:ext>
            </a:extLst>
          </p:cNvPr>
          <p:cNvSpPr>
            <a:spLocks noGrp="1"/>
          </p:cNvSpPr>
          <p:nvPr>
            <p:ph type="title" hasCustomPrompt="1"/>
          </p:nvPr>
        </p:nvSpPr>
        <p:spPr>
          <a:xfrm>
            <a:off x="360000" y="624069"/>
            <a:ext cx="11472000" cy="1325563"/>
          </a:xfrm>
        </p:spPr>
        <p:txBody>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ECAE5BB7-2AAA-7A42-B1C4-DA1DA7FC8D2E}"/>
              </a:ext>
            </a:extLst>
          </p:cNvPr>
          <p:cNvSpPr>
            <a:spLocks noGrp="1"/>
          </p:cNvSpPr>
          <p:nvPr>
            <p:ph type="body" idx="1"/>
          </p:nvPr>
        </p:nvSpPr>
        <p:spPr>
          <a:xfrm>
            <a:off x="360000" y="1940107"/>
            <a:ext cx="563757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7E06EE1-01E0-5048-997D-5F79DB6A6CF9}"/>
              </a:ext>
            </a:extLst>
          </p:cNvPr>
          <p:cNvSpPr>
            <a:spLocks noGrp="1"/>
          </p:cNvSpPr>
          <p:nvPr>
            <p:ph sz="half" idx="2"/>
          </p:nvPr>
        </p:nvSpPr>
        <p:spPr>
          <a:xfrm>
            <a:off x="360000" y="2764019"/>
            <a:ext cx="5637575" cy="332119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10304C13-A34D-4442-A560-0E1EBC38AA34}"/>
              </a:ext>
            </a:extLst>
          </p:cNvPr>
          <p:cNvSpPr>
            <a:spLocks noGrp="1"/>
          </p:cNvSpPr>
          <p:nvPr>
            <p:ph type="body" sz="quarter" idx="3"/>
          </p:nvPr>
        </p:nvSpPr>
        <p:spPr>
          <a:xfrm>
            <a:off x="6172200" y="1940107"/>
            <a:ext cx="56598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282A165-F003-1C40-9AB3-F2125B41F954}"/>
              </a:ext>
            </a:extLst>
          </p:cNvPr>
          <p:cNvSpPr>
            <a:spLocks noGrp="1"/>
          </p:cNvSpPr>
          <p:nvPr>
            <p:ph sz="quarter" idx="4"/>
          </p:nvPr>
        </p:nvSpPr>
        <p:spPr>
          <a:xfrm>
            <a:off x="6172200" y="2764019"/>
            <a:ext cx="5659800" cy="332119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Footer Placeholder 7">
            <a:extLst>
              <a:ext uri="{FF2B5EF4-FFF2-40B4-BE49-F238E27FC236}">
                <a16:creationId xmlns:a16="http://schemas.microsoft.com/office/drawing/2014/main" id="{7D22560A-1808-6B45-A3E5-E6948D8D63A7}"/>
              </a:ext>
            </a:extLst>
          </p:cNvPr>
          <p:cNvSpPr>
            <a:spLocks noGrp="1"/>
          </p:cNvSpPr>
          <p:nvPr>
            <p:ph type="ftr" sz="quarter" idx="11"/>
          </p:nvPr>
        </p:nvSpPr>
        <p:spPr/>
        <p:txBody>
          <a:bodyPr/>
          <a:lstStyle/>
          <a:p>
            <a:r>
              <a:rPr lang="en-US"/>
              <a:t>Day 1 - Session 1 - NQF Sierra Leone</a:t>
            </a:r>
          </a:p>
        </p:txBody>
      </p:sp>
      <p:sp>
        <p:nvSpPr>
          <p:cNvPr id="9" name="Slide Number Placeholder 8">
            <a:extLst>
              <a:ext uri="{FF2B5EF4-FFF2-40B4-BE49-F238E27FC236}">
                <a16:creationId xmlns:a16="http://schemas.microsoft.com/office/drawing/2014/main" id="{0FAA547F-E2C8-A647-AAA8-8DABDB501575}"/>
              </a:ext>
            </a:extLst>
          </p:cNvPr>
          <p:cNvSpPr>
            <a:spLocks noGrp="1"/>
          </p:cNvSpPr>
          <p:nvPr>
            <p:ph type="sldNum" sz="quarter" idx="12"/>
          </p:nvPr>
        </p:nvSpPr>
        <p:spPr/>
        <p:txBody>
          <a:bodyPr/>
          <a:lstStyle/>
          <a:p>
            <a:r>
              <a:rPr lang="en-US" dirty="0"/>
              <a:t>Page </a:t>
            </a:r>
            <a:fld id="{1DB91ECB-95EC-5E4C-AFA5-7A4F8C24E438}" type="slidenum">
              <a:rPr lang="en-US" smtClean="0"/>
              <a:t>‹#›</a:t>
            </a:fld>
            <a:endParaRPr lang="en-US" dirty="0"/>
          </a:p>
        </p:txBody>
      </p:sp>
    </p:spTree>
    <p:extLst>
      <p:ext uri="{BB962C8B-B14F-4D97-AF65-F5344CB8AC3E}">
        <p14:creationId xmlns:p14="http://schemas.microsoft.com/office/powerpoint/2010/main" val="19971119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FDE05-7888-8846-BB61-5F444E1FE8DE}"/>
              </a:ext>
            </a:extLst>
          </p:cNvPr>
          <p:cNvSpPr>
            <a:spLocks noGrp="1"/>
          </p:cNvSpPr>
          <p:nvPr>
            <p:ph type="title" hasCustomPrompt="1"/>
          </p:nvPr>
        </p:nvSpPr>
        <p:spPr/>
        <p:txBody>
          <a:bodyPr/>
          <a:lstStyle/>
          <a:p>
            <a:r>
              <a:rPr lang="en-GB" dirty="0"/>
              <a:t>CLICK TO EDIT MASTER TITLE STYLE</a:t>
            </a:r>
            <a:endParaRPr lang="en-US" dirty="0"/>
          </a:p>
        </p:txBody>
      </p:sp>
      <p:sp>
        <p:nvSpPr>
          <p:cNvPr id="4" name="Footer Placeholder 3">
            <a:extLst>
              <a:ext uri="{FF2B5EF4-FFF2-40B4-BE49-F238E27FC236}">
                <a16:creationId xmlns:a16="http://schemas.microsoft.com/office/drawing/2014/main" id="{7C425565-DE32-0349-A748-70BF5EF79D51}"/>
              </a:ext>
            </a:extLst>
          </p:cNvPr>
          <p:cNvSpPr>
            <a:spLocks noGrp="1"/>
          </p:cNvSpPr>
          <p:nvPr>
            <p:ph type="ftr" sz="quarter" idx="11"/>
          </p:nvPr>
        </p:nvSpPr>
        <p:spPr/>
        <p:txBody>
          <a:bodyPr/>
          <a:lstStyle/>
          <a:p>
            <a:r>
              <a:rPr lang="en-US"/>
              <a:t>Day 1 - Session 1 - NQF Sierra Leone</a:t>
            </a:r>
          </a:p>
        </p:txBody>
      </p:sp>
      <p:sp>
        <p:nvSpPr>
          <p:cNvPr id="5" name="Slide Number Placeholder 4">
            <a:extLst>
              <a:ext uri="{FF2B5EF4-FFF2-40B4-BE49-F238E27FC236}">
                <a16:creationId xmlns:a16="http://schemas.microsoft.com/office/drawing/2014/main" id="{68B858BF-895E-D840-ACDB-9DFA866A471F}"/>
              </a:ext>
            </a:extLst>
          </p:cNvPr>
          <p:cNvSpPr>
            <a:spLocks noGrp="1"/>
          </p:cNvSpPr>
          <p:nvPr>
            <p:ph type="sldNum" sz="quarter" idx="12"/>
          </p:nvPr>
        </p:nvSpPr>
        <p:spPr/>
        <p:txBody>
          <a:bodyPr/>
          <a:lstStyle/>
          <a:p>
            <a:r>
              <a:rPr lang="en-US" dirty="0"/>
              <a:t>Page </a:t>
            </a:r>
            <a:fld id="{1DB91ECB-95EC-5E4C-AFA5-7A4F8C24E438}" type="slidenum">
              <a:rPr lang="en-US" smtClean="0"/>
              <a:t>‹#›</a:t>
            </a:fld>
            <a:endParaRPr lang="en-US" dirty="0"/>
          </a:p>
        </p:txBody>
      </p:sp>
    </p:spTree>
    <p:extLst>
      <p:ext uri="{BB962C8B-B14F-4D97-AF65-F5344CB8AC3E}">
        <p14:creationId xmlns:p14="http://schemas.microsoft.com/office/powerpoint/2010/main" val="28310739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2F78A4-AD03-F144-81CF-F2B26722BA9F}"/>
              </a:ext>
            </a:extLst>
          </p:cNvPr>
          <p:cNvSpPr>
            <a:spLocks noGrp="1"/>
          </p:cNvSpPr>
          <p:nvPr>
            <p:ph type="ftr" sz="quarter" idx="11"/>
          </p:nvPr>
        </p:nvSpPr>
        <p:spPr/>
        <p:txBody>
          <a:bodyPr/>
          <a:lstStyle/>
          <a:p>
            <a:r>
              <a:rPr lang="en-US"/>
              <a:t>Day 1 - Session 1 - NQF Sierra Leone</a:t>
            </a:r>
          </a:p>
        </p:txBody>
      </p:sp>
      <p:sp>
        <p:nvSpPr>
          <p:cNvPr id="4" name="Slide Number Placeholder 3">
            <a:extLst>
              <a:ext uri="{FF2B5EF4-FFF2-40B4-BE49-F238E27FC236}">
                <a16:creationId xmlns:a16="http://schemas.microsoft.com/office/drawing/2014/main" id="{402F4C27-1BD4-7143-9BC4-CFBBB62FAFE8}"/>
              </a:ext>
            </a:extLst>
          </p:cNvPr>
          <p:cNvSpPr>
            <a:spLocks noGrp="1"/>
          </p:cNvSpPr>
          <p:nvPr>
            <p:ph type="sldNum" sz="quarter" idx="12"/>
          </p:nvPr>
        </p:nvSpPr>
        <p:spPr/>
        <p:txBody>
          <a:bodyPr/>
          <a:lstStyle/>
          <a:p>
            <a:r>
              <a:rPr lang="en-US" dirty="0"/>
              <a:t>Page </a:t>
            </a:r>
            <a:fld id="{1DB91ECB-95EC-5E4C-AFA5-7A4F8C24E438}" type="slidenum">
              <a:rPr lang="en-US" smtClean="0"/>
              <a:t>‹#›</a:t>
            </a:fld>
            <a:endParaRPr lang="en-US" dirty="0"/>
          </a:p>
        </p:txBody>
      </p:sp>
    </p:spTree>
    <p:extLst>
      <p:ext uri="{BB962C8B-B14F-4D97-AF65-F5344CB8AC3E}">
        <p14:creationId xmlns:p14="http://schemas.microsoft.com/office/powerpoint/2010/main" val="849985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2EA90-59E6-4248-9D33-91D05873833D}"/>
              </a:ext>
            </a:extLst>
          </p:cNvPr>
          <p:cNvSpPr>
            <a:spLocks noGrp="1"/>
          </p:cNvSpPr>
          <p:nvPr>
            <p:ph type="title" hasCustomPrompt="1"/>
          </p:nvPr>
        </p:nvSpPr>
        <p:spPr>
          <a:xfrm>
            <a:off x="360000" y="627132"/>
            <a:ext cx="4412025" cy="1600200"/>
          </a:xfrm>
        </p:spPr>
        <p:txBody>
          <a:bodyPr anchor="b"/>
          <a:lstStyle>
            <a:lvl1pPr>
              <a:defRPr sz="3200"/>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01ECAB30-55C1-D343-AD31-660FF501D913}"/>
              </a:ext>
            </a:extLst>
          </p:cNvPr>
          <p:cNvSpPr>
            <a:spLocks noGrp="1"/>
          </p:cNvSpPr>
          <p:nvPr>
            <p:ph idx="1"/>
          </p:nvPr>
        </p:nvSpPr>
        <p:spPr>
          <a:xfrm>
            <a:off x="5183188" y="627133"/>
            <a:ext cx="6648812" cy="544998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a:extLst>
              <a:ext uri="{FF2B5EF4-FFF2-40B4-BE49-F238E27FC236}">
                <a16:creationId xmlns:a16="http://schemas.microsoft.com/office/drawing/2014/main" id="{1B723D42-1C3E-DE4C-B109-BCA018F90715}"/>
              </a:ext>
            </a:extLst>
          </p:cNvPr>
          <p:cNvSpPr>
            <a:spLocks noGrp="1"/>
          </p:cNvSpPr>
          <p:nvPr>
            <p:ph type="body" sz="half" idx="2"/>
          </p:nvPr>
        </p:nvSpPr>
        <p:spPr>
          <a:xfrm>
            <a:off x="360000" y="2227332"/>
            <a:ext cx="4412025" cy="38497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6" name="Footer Placeholder 5">
            <a:extLst>
              <a:ext uri="{FF2B5EF4-FFF2-40B4-BE49-F238E27FC236}">
                <a16:creationId xmlns:a16="http://schemas.microsoft.com/office/drawing/2014/main" id="{CAE29E3C-66FA-6449-8156-757ECA3D974C}"/>
              </a:ext>
            </a:extLst>
          </p:cNvPr>
          <p:cNvSpPr>
            <a:spLocks noGrp="1"/>
          </p:cNvSpPr>
          <p:nvPr>
            <p:ph type="ftr" sz="quarter" idx="11"/>
          </p:nvPr>
        </p:nvSpPr>
        <p:spPr/>
        <p:txBody>
          <a:bodyPr/>
          <a:lstStyle/>
          <a:p>
            <a:r>
              <a:rPr lang="en-US"/>
              <a:t>Day 1 - Session 1 - NQF Sierra Leone</a:t>
            </a:r>
          </a:p>
        </p:txBody>
      </p:sp>
      <p:sp>
        <p:nvSpPr>
          <p:cNvPr id="7" name="Slide Number Placeholder 6">
            <a:extLst>
              <a:ext uri="{FF2B5EF4-FFF2-40B4-BE49-F238E27FC236}">
                <a16:creationId xmlns:a16="http://schemas.microsoft.com/office/drawing/2014/main" id="{64D3CE46-A6B7-6348-A34E-3F966EEED947}"/>
              </a:ext>
            </a:extLst>
          </p:cNvPr>
          <p:cNvSpPr>
            <a:spLocks noGrp="1"/>
          </p:cNvSpPr>
          <p:nvPr>
            <p:ph type="sldNum" sz="quarter" idx="12"/>
          </p:nvPr>
        </p:nvSpPr>
        <p:spPr/>
        <p:txBody>
          <a:bodyPr/>
          <a:lstStyle/>
          <a:p>
            <a:r>
              <a:rPr lang="en-US" dirty="0"/>
              <a:t>Page </a:t>
            </a:r>
            <a:fld id="{1DB91ECB-95EC-5E4C-AFA5-7A4F8C24E438}" type="slidenum">
              <a:rPr lang="en-US" smtClean="0"/>
              <a:t>‹#›</a:t>
            </a:fld>
            <a:endParaRPr lang="en-US" dirty="0"/>
          </a:p>
        </p:txBody>
      </p:sp>
    </p:spTree>
    <p:extLst>
      <p:ext uri="{BB962C8B-B14F-4D97-AF65-F5344CB8AC3E}">
        <p14:creationId xmlns:p14="http://schemas.microsoft.com/office/powerpoint/2010/main" val="14436297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A651E-1686-8A4A-AB2D-1A5F8BB7C1BC}"/>
              </a:ext>
            </a:extLst>
          </p:cNvPr>
          <p:cNvSpPr>
            <a:spLocks noGrp="1"/>
          </p:cNvSpPr>
          <p:nvPr>
            <p:ph type="title" hasCustomPrompt="1"/>
          </p:nvPr>
        </p:nvSpPr>
        <p:spPr>
          <a:xfrm>
            <a:off x="360000" y="635224"/>
            <a:ext cx="5344885" cy="1600200"/>
          </a:xfrm>
        </p:spPr>
        <p:txBody>
          <a:bodyPr anchor="b"/>
          <a:lstStyle>
            <a:lvl1pPr>
              <a:defRPr sz="3200"/>
            </a:lvl1pPr>
          </a:lstStyle>
          <a:p>
            <a:r>
              <a:rPr lang="en-GB" dirty="0"/>
              <a:t>CLICK TO EDIT MASTER TITLE STYLE</a:t>
            </a:r>
            <a:endParaRPr lang="en-US" dirty="0"/>
          </a:p>
        </p:txBody>
      </p:sp>
      <p:sp>
        <p:nvSpPr>
          <p:cNvPr id="3" name="Picture Placeholder 2">
            <a:extLst>
              <a:ext uri="{FF2B5EF4-FFF2-40B4-BE49-F238E27FC236}">
                <a16:creationId xmlns:a16="http://schemas.microsoft.com/office/drawing/2014/main" id="{08DEF70F-4990-BE48-BE3D-707326FD9729}"/>
              </a:ext>
            </a:extLst>
          </p:cNvPr>
          <p:cNvSpPr>
            <a:spLocks noGrp="1"/>
          </p:cNvSpPr>
          <p:nvPr>
            <p:ph type="pic" idx="1"/>
          </p:nvPr>
        </p:nvSpPr>
        <p:spPr>
          <a:xfrm>
            <a:off x="6096000" y="0"/>
            <a:ext cx="6096000"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a:extLst>
              <a:ext uri="{FF2B5EF4-FFF2-40B4-BE49-F238E27FC236}">
                <a16:creationId xmlns:a16="http://schemas.microsoft.com/office/drawing/2014/main" id="{17C85603-1EEC-CD44-A3BE-8E7215DC0FFE}"/>
              </a:ext>
            </a:extLst>
          </p:cNvPr>
          <p:cNvSpPr>
            <a:spLocks noGrp="1"/>
          </p:cNvSpPr>
          <p:nvPr>
            <p:ph type="body" sz="half" idx="2"/>
          </p:nvPr>
        </p:nvSpPr>
        <p:spPr>
          <a:xfrm>
            <a:off x="360000" y="2235423"/>
            <a:ext cx="5344885" cy="384169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6" name="Footer Placeholder 5">
            <a:extLst>
              <a:ext uri="{FF2B5EF4-FFF2-40B4-BE49-F238E27FC236}">
                <a16:creationId xmlns:a16="http://schemas.microsoft.com/office/drawing/2014/main" id="{74089234-E854-1D4F-8DF5-26D4EE5630D3}"/>
              </a:ext>
            </a:extLst>
          </p:cNvPr>
          <p:cNvSpPr>
            <a:spLocks noGrp="1"/>
          </p:cNvSpPr>
          <p:nvPr>
            <p:ph type="ftr" sz="quarter" idx="11"/>
          </p:nvPr>
        </p:nvSpPr>
        <p:spPr/>
        <p:txBody>
          <a:bodyPr/>
          <a:lstStyle/>
          <a:p>
            <a:r>
              <a:rPr lang="en-US"/>
              <a:t>Day 1 - Session 1 - NQF Sierra Leone</a:t>
            </a:r>
          </a:p>
        </p:txBody>
      </p:sp>
      <p:sp>
        <p:nvSpPr>
          <p:cNvPr id="7" name="Slide Number Placeholder 6">
            <a:extLst>
              <a:ext uri="{FF2B5EF4-FFF2-40B4-BE49-F238E27FC236}">
                <a16:creationId xmlns:a16="http://schemas.microsoft.com/office/drawing/2014/main" id="{E0013090-AAE5-4B44-9F4F-58B3215802D2}"/>
              </a:ext>
            </a:extLst>
          </p:cNvPr>
          <p:cNvSpPr>
            <a:spLocks noGrp="1"/>
          </p:cNvSpPr>
          <p:nvPr>
            <p:ph type="sldNum" sz="quarter" idx="12"/>
          </p:nvPr>
        </p:nvSpPr>
        <p:spPr/>
        <p:txBody>
          <a:bodyPr/>
          <a:lstStyle/>
          <a:p>
            <a:r>
              <a:rPr lang="en-US" dirty="0"/>
              <a:t>Page </a:t>
            </a:r>
            <a:fld id="{1DB91ECB-95EC-5E4C-AFA5-7A4F8C24E438}" type="slidenum">
              <a:rPr lang="en-US" smtClean="0"/>
              <a:t>‹#›</a:t>
            </a:fld>
            <a:endParaRPr lang="en-US" dirty="0"/>
          </a:p>
        </p:txBody>
      </p:sp>
    </p:spTree>
    <p:extLst>
      <p:ext uri="{BB962C8B-B14F-4D97-AF65-F5344CB8AC3E}">
        <p14:creationId xmlns:p14="http://schemas.microsoft.com/office/powerpoint/2010/main" val="18084974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75F52-CFC2-064D-B247-793FA075BB45}"/>
              </a:ext>
            </a:extLst>
          </p:cNvPr>
          <p:cNvSpPr>
            <a:spLocks noGrp="1"/>
          </p:cNvSpPr>
          <p:nvPr>
            <p:ph type="title" hasCustomPrompt="1"/>
          </p:nvPr>
        </p:nvSpPr>
        <p:spPr/>
        <p:txBody>
          <a:bodyPr/>
          <a:lstStyle/>
          <a:p>
            <a:r>
              <a:rPr lang="en-GB" dirty="0"/>
              <a:t>CLICK TO EDIT MASTER TITLE STYLE</a:t>
            </a:r>
            <a:endParaRPr lang="en-US" dirty="0"/>
          </a:p>
        </p:txBody>
      </p:sp>
      <p:sp>
        <p:nvSpPr>
          <p:cNvPr id="3" name="Vertical Text Placeholder 2">
            <a:extLst>
              <a:ext uri="{FF2B5EF4-FFF2-40B4-BE49-F238E27FC236}">
                <a16:creationId xmlns:a16="http://schemas.microsoft.com/office/drawing/2014/main" id="{10FB7EC4-7C1A-8B4A-A3A4-891617399ED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Footer Placeholder 4">
            <a:extLst>
              <a:ext uri="{FF2B5EF4-FFF2-40B4-BE49-F238E27FC236}">
                <a16:creationId xmlns:a16="http://schemas.microsoft.com/office/drawing/2014/main" id="{561D9000-7538-5946-B5B1-62D3B35DF623}"/>
              </a:ext>
            </a:extLst>
          </p:cNvPr>
          <p:cNvSpPr>
            <a:spLocks noGrp="1"/>
          </p:cNvSpPr>
          <p:nvPr>
            <p:ph type="ftr" sz="quarter" idx="11"/>
          </p:nvPr>
        </p:nvSpPr>
        <p:spPr/>
        <p:txBody>
          <a:bodyPr/>
          <a:lstStyle/>
          <a:p>
            <a:r>
              <a:rPr lang="en-US"/>
              <a:t>Day 1 - Session 1 - NQF Sierra Leone</a:t>
            </a:r>
          </a:p>
        </p:txBody>
      </p:sp>
      <p:sp>
        <p:nvSpPr>
          <p:cNvPr id="6" name="Slide Number Placeholder 5">
            <a:extLst>
              <a:ext uri="{FF2B5EF4-FFF2-40B4-BE49-F238E27FC236}">
                <a16:creationId xmlns:a16="http://schemas.microsoft.com/office/drawing/2014/main" id="{3EAC705D-DB46-E148-8E2B-5AABFDC39DD3}"/>
              </a:ext>
            </a:extLst>
          </p:cNvPr>
          <p:cNvSpPr>
            <a:spLocks noGrp="1"/>
          </p:cNvSpPr>
          <p:nvPr>
            <p:ph type="sldNum" sz="quarter" idx="12"/>
          </p:nvPr>
        </p:nvSpPr>
        <p:spPr/>
        <p:txBody>
          <a:bodyPr/>
          <a:lstStyle/>
          <a:p>
            <a:r>
              <a:rPr lang="en-US" dirty="0"/>
              <a:t>Page </a:t>
            </a:r>
            <a:fld id="{1DB91ECB-95EC-5E4C-AFA5-7A4F8C24E438}" type="slidenum">
              <a:rPr lang="en-US" smtClean="0"/>
              <a:t>‹#›</a:t>
            </a:fld>
            <a:endParaRPr lang="en-US" dirty="0"/>
          </a:p>
        </p:txBody>
      </p:sp>
    </p:spTree>
    <p:extLst>
      <p:ext uri="{BB962C8B-B14F-4D97-AF65-F5344CB8AC3E}">
        <p14:creationId xmlns:p14="http://schemas.microsoft.com/office/powerpoint/2010/main" val="36629637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C98D7B4-3D8E-E646-AEA9-AC1605786A6F}"/>
              </a:ext>
            </a:extLst>
          </p:cNvPr>
          <p:cNvSpPr>
            <a:spLocks noGrp="1"/>
          </p:cNvSpPr>
          <p:nvPr>
            <p:ph type="title" orient="vert" hasCustomPrompt="1"/>
          </p:nvPr>
        </p:nvSpPr>
        <p:spPr>
          <a:xfrm>
            <a:off x="9273473" y="623087"/>
            <a:ext cx="2557083" cy="5454032"/>
          </a:xfrm>
        </p:spPr>
        <p:txBody>
          <a:bodyPr vert="eaVert"/>
          <a:lstStyle/>
          <a:p>
            <a:r>
              <a:rPr lang="en-GB" dirty="0"/>
              <a:t>CLICK TO EDIT MASTER TITLE STYLE</a:t>
            </a:r>
            <a:endParaRPr lang="en-US" dirty="0"/>
          </a:p>
        </p:txBody>
      </p:sp>
      <p:sp>
        <p:nvSpPr>
          <p:cNvPr id="3" name="Vertical Text Placeholder 2">
            <a:extLst>
              <a:ext uri="{FF2B5EF4-FFF2-40B4-BE49-F238E27FC236}">
                <a16:creationId xmlns:a16="http://schemas.microsoft.com/office/drawing/2014/main" id="{1CCEF2D9-A007-004E-B716-651311152D41}"/>
              </a:ext>
            </a:extLst>
          </p:cNvPr>
          <p:cNvSpPr>
            <a:spLocks noGrp="1"/>
          </p:cNvSpPr>
          <p:nvPr>
            <p:ph type="body" orient="vert" idx="1"/>
          </p:nvPr>
        </p:nvSpPr>
        <p:spPr>
          <a:xfrm>
            <a:off x="360000" y="623087"/>
            <a:ext cx="8913473" cy="5454032"/>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Footer Placeholder 4">
            <a:extLst>
              <a:ext uri="{FF2B5EF4-FFF2-40B4-BE49-F238E27FC236}">
                <a16:creationId xmlns:a16="http://schemas.microsoft.com/office/drawing/2014/main" id="{4169A3C1-1685-C24D-A869-B2C70CAA8BA6}"/>
              </a:ext>
            </a:extLst>
          </p:cNvPr>
          <p:cNvSpPr>
            <a:spLocks noGrp="1"/>
          </p:cNvSpPr>
          <p:nvPr>
            <p:ph type="ftr" sz="quarter" idx="11"/>
          </p:nvPr>
        </p:nvSpPr>
        <p:spPr/>
        <p:txBody>
          <a:bodyPr/>
          <a:lstStyle/>
          <a:p>
            <a:r>
              <a:rPr lang="en-US"/>
              <a:t>Day 1 - Session 1 - NQF Sierra Leone</a:t>
            </a:r>
          </a:p>
        </p:txBody>
      </p:sp>
      <p:sp>
        <p:nvSpPr>
          <p:cNvPr id="6" name="Slide Number Placeholder 5">
            <a:extLst>
              <a:ext uri="{FF2B5EF4-FFF2-40B4-BE49-F238E27FC236}">
                <a16:creationId xmlns:a16="http://schemas.microsoft.com/office/drawing/2014/main" id="{3B0C3AEA-8E67-DA47-BB40-3A1F53F53619}"/>
              </a:ext>
            </a:extLst>
          </p:cNvPr>
          <p:cNvSpPr>
            <a:spLocks noGrp="1"/>
          </p:cNvSpPr>
          <p:nvPr>
            <p:ph type="sldNum" sz="quarter" idx="12"/>
          </p:nvPr>
        </p:nvSpPr>
        <p:spPr/>
        <p:txBody>
          <a:bodyPr/>
          <a:lstStyle/>
          <a:p>
            <a:r>
              <a:rPr lang="en-US" dirty="0"/>
              <a:t>Page </a:t>
            </a:r>
            <a:fld id="{1DB91ECB-95EC-5E4C-AFA5-7A4F8C24E438}" type="slidenum">
              <a:rPr lang="en-US" smtClean="0"/>
              <a:t>‹#›</a:t>
            </a:fld>
            <a:endParaRPr lang="en-US" dirty="0"/>
          </a:p>
        </p:txBody>
      </p:sp>
    </p:spTree>
    <p:extLst>
      <p:ext uri="{BB962C8B-B14F-4D97-AF65-F5344CB8AC3E}">
        <p14:creationId xmlns:p14="http://schemas.microsoft.com/office/powerpoint/2010/main" val="30016173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Highlight Box Slide">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2BA1BDAC-66F5-4131-B65D-6C765A9AA993}"/>
              </a:ext>
            </a:extLst>
          </p:cNvPr>
          <p:cNvSpPr/>
          <p:nvPr userDrawn="1"/>
        </p:nvSpPr>
        <p:spPr>
          <a:xfrm>
            <a:off x="8855781" y="1"/>
            <a:ext cx="3336220" cy="6868095"/>
          </a:xfrm>
          <a:custGeom>
            <a:avLst/>
            <a:gdLst>
              <a:gd name="connsiteX0" fmla="*/ 0 w 3336220"/>
              <a:gd name="connsiteY0" fmla="*/ 0 h 6868095"/>
              <a:gd name="connsiteX1" fmla="*/ 3336220 w 3336220"/>
              <a:gd name="connsiteY1" fmla="*/ 0 h 6868095"/>
              <a:gd name="connsiteX2" fmla="*/ 3336220 w 3336220"/>
              <a:gd name="connsiteY2" fmla="*/ 6868095 h 6868095"/>
              <a:gd name="connsiteX3" fmla="*/ 741146 w 3336220"/>
              <a:gd name="connsiteY3" fmla="*/ 6868095 h 6868095"/>
              <a:gd name="connsiteX4" fmla="*/ 2391747 w 3336220"/>
              <a:gd name="connsiteY4" fmla="*/ 1749952 h 6868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6220" h="6868095">
                <a:moveTo>
                  <a:pt x="0" y="0"/>
                </a:moveTo>
                <a:lnTo>
                  <a:pt x="3336220" y="0"/>
                </a:lnTo>
                <a:lnTo>
                  <a:pt x="3336220" y="6868095"/>
                </a:lnTo>
                <a:lnTo>
                  <a:pt x="741146" y="6868095"/>
                </a:lnTo>
                <a:lnTo>
                  <a:pt x="2391747" y="1749952"/>
                </a:lnTo>
                <a:close/>
              </a:path>
            </a:pathLst>
          </a:custGeom>
          <a:solidFill>
            <a:schemeClr val="accent2">
              <a:alpha val="10000"/>
            </a:schemeClr>
          </a:solidFill>
          <a:ln w="21465" cap="flat">
            <a:noFill/>
            <a:prstDash val="solid"/>
            <a:miter/>
          </a:ln>
        </p:spPr>
        <p:txBody>
          <a:bodyPr wrap="square" rtlCol="0" anchor="ctr">
            <a:noAutofit/>
          </a:bodyPr>
          <a:lstStyle/>
          <a:p>
            <a:endParaRPr lang="en-US">
              <a:latin typeface="Arial" panose="020B0604020202020204" pitchFamily="34" charset="0"/>
            </a:endParaRPr>
          </a:p>
        </p:txBody>
      </p:sp>
      <p:sp>
        <p:nvSpPr>
          <p:cNvPr id="2" name="Title 1">
            <a:extLst>
              <a:ext uri="{FF2B5EF4-FFF2-40B4-BE49-F238E27FC236}">
                <a16:creationId xmlns:a16="http://schemas.microsoft.com/office/drawing/2014/main" id="{0FFABAE6-89D6-4DA6-8E25-44CF070F454B}"/>
              </a:ext>
            </a:extLst>
          </p:cNvPr>
          <p:cNvSpPr>
            <a:spLocks noGrp="1"/>
          </p:cNvSpPr>
          <p:nvPr>
            <p:ph type="title"/>
          </p:nvPr>
        </p:nvSpPr>
        <p:spPr>
          <a:xfrm>
            <a:off x="612457" y="332657"/>
            <a:ext cx="10944225" cy="1080120"/>
          </a:xfrm>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9095AE3B-1D47-4E08-889D-30889095D038}"/>
              </a:ext>
            </a:extLst>
          </p:cNvPr>
          <p:cNvSpPr>
            <a:spLocks noGrp="1"/>
          </p:cNvSpPr>
          <p:nvPr>
            <p:ph type="sldNum" sz="quarter" idx="12"/>
          </p:nvPr>
        </p:nvSpPr>
        <p:spPr>
          <a:xfrm>
            <a:off x="11208568" y="6237312"/>
            <a:ext cx="359544" cy="293663"/>
          </a:xfrm>
          <a:prstGeom prst="rect">
            <a:avLst/>
          </a:prstGeom>
        </p:spPr>
        <p:txBody>
          <a:bodyPr/>
          <a:lstStyle>
            <a:lvl1pPr>
              <a:defRPr>
                <a:solidFill>
                  <a:schemeClr val="tx1"/>
                </a:solidFill>
              </a:defRPr>
            </a:lvl1pPr>
          </a:lstStyle>
          <a:p>
            <a:fld id="{3DB84476-BC29-4407-9D57-B2E562B8968B}" type="slidenum">
              <a:rPr lang="en-US" smtClean="0"/>
              <a:pPr/>
              <a:t>‹#›</a:t>
            </a:fld>
            <a:endParaRPr lang="en-US"/>
          </a:p>
        </p:txBody>
      </p:sp>
      <p:sp>
        <p:nvSpPr>
          <p:cNvPr id="10" name="Content Placeholder 2">
            <a:extLst>
              <a:ext uri="{FF2B5EF4-FFF2-40B4-BE49-F238E27FC236}">
                <a16:creationId xmlns:a16="http://schemas.microsoft.com/office/drawing/2014/main" id="{8A6D4E22-2AD5-44BC-9810-314367E9F216}"/>
              </a:ext>
            </a:extLst>
          </p:cNvPr>
          <p:cNvSpPr>
            <a:spLocks noGrp="1"/>
          </p:cNvSpPr>
          <p:nvPr>
            <p:ph idx="1"/>
          </p:nvPr>
        </p:nvSpPr>
        <p:spPr>
          <a:xfrm>
            <a:off x="623887" y="1628801"/>
            <a:ext cx="5400675" cy="4105249"/>
          </a:xfrm>
        </p:spPr>
        <p:txBody>
          <a:bodyPr l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90081787-D484-47D1-A3A7-78815A935B57}"/>
              </a:ext>
            </a:extLst>
          </p:cNvPr>
          <p:cNvSpPr>
            <a:spLocks noGrp="1"/>
          </p:cNvSpPr>
          <p:nvPr>
            <p:ph idx="13"/>
          </p:nvPr>
        </p:nvSpPr>
        <p:spPr>
          <a:xfrm>
            <a:off x="6168008" y="1628801"/>
            <a:ext cx="5400674" cy="4105249"/>
          </a:xfrm>
          <a:prstGeom prst="roundRect">
            <a:avLst>
              <a:gd name="adj" fmla="val 7952"/>
            </a:avLst>
          </a:prstGeom>
          <a:gradFill>
            <a:gsLst>
              <a:gs pos="0">
                <a:schemeClr val="accent2"/>
              </a:gs>
              <a:gs pos="100000">
                <a:srgbClr val="009BA4"/>
              </a:gs>
            </a:gsLst>
            <a:lin ang="5400000" scaled="1"/>
          </a:gradFill>
        </p:spPr>
        <p:txBody>
          <a:bodyPr lIns="216000" tIns="144000" rIns="216000" bIns="216000"/>
          <a:lstStyle>
            <a:lvl1pPr>
              <a:defRPr>
                <a:solidFill>
                  <a:schemeClr val="bg1"/>
                </a:solidFill>
              </a:defRPr>
            </a:lvl1pPr>
            <a:lvl2pPr>
              <a:defRPr>
                <a:solidFill>
                  <a:schemeClr val="bg1"/>
                </a:solidFill>
              </a:defRPr>
            </a:lvl2pPr>
            <a:lvl3pPr>
              <a:buClr>
                <a:schemeClr val="bg1"/>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D2C5F9F2-F8FD-4588-8EFD-E02BD8451783}"/>
              </a:ext>
            </a:extLst>
          </p:cNvPr>
          <p:cNvSpPr>
            <a:spLocks noGrp="1"/>
          </p:cNvSpPr>
          <p:nvPr>
            <p:ph type="ftr" sz="quarter" idx="14"/>
          </p:nvPr>
        </p:nvSpPr>
        <p:spPr/>
        <p:txBody>
          <a:bodyPr/>
          <a:lstStyle>
            <a:lvl1pPr>
              <a:defRPr>
                <a:solidFill>
                  <a:schemeClr val="tx1"/>
                </a:solidFill>
              </a:defRPr>
            </a:lvl1pPr>
          </a:lstStyle>
          <a:p>
            <a:r>
              <a:rPr lang="en-GB"/>
              <a:t>To edit the footer text go to Insert &gt; Header &amp; Footer</a:t>
            </a:r>
            <a:endParaRPr lang="en-US"/>
          </a:p>
        </p:txBody>
      </p:sp>
      <p:pic>
        <p:nvPicPr>
          <p:cNvPr id="9" name="Graphic 8">
            <a:extLst>
              <a:ext uri="{FF2B5EF4-FFF2-40B4-BE49-F238E27FC236}">
                <a16:creationId xmlns:a16="http://schemas.microsoft.com/office/drawing/2014/main" id="{9974B44E-9527-43CD-B366-B671F87BD504}"/>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27203" y="5951184"/>
            <a:ext cx="1108252" cy="669822"/>
          </a:xfrm>
          <a:prstGeom prst="rect">
            <a:avLst/>
          </a:prstGeom>
        </p:spPr>
      </p:pic>
    </p:spTree>
    <p:custDataLst>
      <p:tags r:id="rId1"/>
    </p:custDataLst>
    <p:extLst>
      <p:ext uri="{BB962C8B-B14F-4D97-AF65-F5344CB8AC3E}">
        <p14:creationId xmlns:p14="http://schemas.microsoft.com/office/powerpoint/2010/main" val="3827212444"/>
      </p:ext>
    </p:extLst>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and 2 column content">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5975CCF6-A42E-48EF-9E0F-054032E73219}"/>
              </a:ext>
            </a:extLst>
          </p:cNvPr>
          <p:cNvSpPr/>
          <p:nvPr userDrawn="1"/>
        </p:nvSpPr>
        <p:spPr>
          <a:xfrm flipH="1">
            <a:off x="4367808" y="-13261"/>
            <a:ext cx="7824192" cy="6871261"/>
          </a:xfrm>
          <a:custGeom>
            <a:avLst/>
            <a:gdLst>
              <a:gd name="connsiteX0" fmla="*/ 1483491 w 5868144"/>
              <a:gd name="connsiteY0" fmla="*/ 0 h 5153446"/>
              <a:gd name="connsiteX1" fmla="*/ 0 w 5868144"/>
              <a:gd name="connsiteY1" fmla="*/ 0 h 5153446"/>
              <a:gd name="connsiteX2" fmla="*/ 0 w 5868144"/>
              <a:gd name="connsiteY2" fmla="*/ 5153446 h 5153446"/>
              <a:gd name="connsiteX3" fmla="*/ 545745 w 5868144"/>
              <a:gd name="connsiteY3" fmla="*/ 5153446 h 5153446"/>
              <a:gd name="connsiteX4" fmla="*/ 568503 w 5868144"/>
              <a:gd name="connsiteY4" fmla="*/ 5136060 h 5153446"/>
              <a:gd name="connsiteX5" fmla="*/ 591261 w 5868144"/>
              <a:gd name="connsiteY5" fmla="*/ 5153446 h 5153446"/>
              <a:gd name="connsiteX6" fmla="*/ 3075999 w 5868144"/>
              <a:gd name="connsiteY6" fmla="*/ 5153446 h 5153446"/>
              <a:gd name="connsiteX7" fmla="*/ 2592754 w 5868144"/>
              <a:gd name="connsiteY7" fmla="*/ 3589671 h 5153446"/>
              <a:gd name="connsiteX8" fmla="*/ 5868144 w 5868144"/>
              <a:gd name="connsiteY8" fmla="*/ 1087532 h 5153446"/>
              <a:gd name="connsiteX9" fmla="*/ 1819559 w 5868144"/>
              <a:gd name="connsiteY9" fmla="*/ 1087561 h 515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68144" h="5153446">
                <a:moveTo>
                  <a:pt x="1483491" y="0"/>
                </a:moveTo>
                <a:lnTo>
                  <a:pt x="0" y="0"/>
                </a:lnTo>
                <a:lnTo>
                  <a:pt x="0" y="5153446"/>
                </a:lnTo>
                <a:lnTo>
                  <a:pt x="545745" y="5153446"/>
                </a:lnTo>
                <a:lnTo>
                  <a:pt x="568503" y="5136060"/>
                </a:lnTo>
                <a:lnTo>
                  <a:pt x="591261" y="5153446"/>
                </a:lnTo>
                <a:lnTo>
                  <a:pt x="3075999" y="5153446"/>
                </a:lnTo>
                <a:lnTo>
                  <a:pt x="2592754" y="3589671"/>
                </a:lnTo>
                <a:lnTo>
                  <a:pt x="5868144" y="1087532"/>
                </a:lnTo>
                <a:lnTo>
                  <a:pt x="1819559" y="108756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lvl="0" algn="ctr"/>
            <a:endParaRPr lang="en-GB" sz="2400"/>
          </a:p>
        </p:txBody>
      </p:sp>
      <p:sp>
        <p:nvSpPr>
          <p:cNvPr id="2" name="Title 1">
            <a:extLst>
              <a:ext uri="{FF2B5EF4-FFF2-40B4-BE49-F238E27FC236}">
                <a16:creationId xmlns:a16="http://schemas.microsoft.com/office/drawing/2014/main" id="{24F6CC2F-8ADE-4ED0-BA06-5147A1F2E307}"/>
              </a:ext>
            </a:extLst>
          </p:cNvPr>
          <p:cNvSpPr>
            <a:spLocks noGrp="1"/>
          </p:cNvSpPr>
          <p:nvPr>
            <p:ph type="title"/>
          </p:nvPr>
        </p:nvSpPr>
        <p:spPr>
          <a:xfrm>
            <a:off x="486834" y="580157"/>
            <a:ext cx="11218333" cy="736609"/>
          </a:xfrm>
        </p:spPr>
        <p:txBody>
          <a:bodyPr/>
          <a:lstStyle>
            <a:lvl1pPr>
              <a:defRPr sz="2667"/>
            </a:lvl1pPr>
          </a:lstStyle>
          <a:p>
            <a:r>
              <a:rPr lang="en-US"/>
              <a:t>Click to edit Master title style</a:t>
            </a:r>
            <a:endParaRPr lang="en-GB"/>
          </a:p>
        </p:txBody>
      </p:sp>
      <p:sp>
        <p:nvSpPr>
          <p:cNvPr id="7" name="Text Placeholder 6">
            <a:extLst>
              <a:ext uri="{FF2B5EF4-FFF2-40B4-BE49-F238E27FC236}">
                <a16:creationId xmlns:a16="http://schemas.microsoft.com/office/drawing/2014/main" id="{01EE2930-091E-4862-8CF1-7F3FB7CDDAD1}"/>
              </a:ext>
            </a:extLst>
          </p:cNvPr>
          <p:cNvSpPr>
            <a:spLocks noGrp="1"/>
          </p:cNvSpPr>
          <p:nvPr>
            <p:ph type="body" sz="quarter" idx="11"/>
          </p:nvPr>
        </p:nvSpPr>
        <p:spPr>
          <a:xfrm>
            <a:off x="6381967" y="1604433"/>
            <a:ext cx="5323200" cy="40322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ext Placeholder 6">
            <a:extLst>
              <a:ext uri="{FF2B5EF4-FFF2-40B4-BE49-F238E27FC236}">
                <a16:creationId xmlns:a16="http://schemas.microsoft.com/office/drawing/2014/main" id="{78D0C1D8-6A4B-4DAE-996E-41E2B621901B}"/>
              </a:ext>
            </a:extLst>
          </p:cNvPr>
          <p:cNvSpPr>
            <a:spLocks noGrp="1"/>
          </p:cNvSpPr>
          <p:nvPr>
            <p:ph type="body" sz="quarter" idx="12"/>
          </p:nvPr>
        </p:nvSpPr>
        <p:spPr>
          <a:xfrm>
            <a:off x="486835" y="1604433"/>
            <a:ext cx="5323200" cy="40322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Slide Number Placeholder 2">
            <a:extLst>
              <a:ext uri="{FF2B5EF4-FFF2-40B4-BE49-F238E27FC236}">
                <a16:creationId xmlns:a16="http://schemas.microsoft.com/office/drawing/2014/main" id="{BED88410-D031-47CD-8DA5-41EFDA7146E6}"/>
              </a:ext>
            </a:extLst>
          </p:cNvPr>
          <p:cNvSpPr>
            <a:spLocks noGrp="1"/>
          </p:cNvSpPr>
          <p:nvPr>
            <p:ph type="sldNum" sz="quarter" idx="13"/>
          </p:nvPr>
        </p:nvSpPr>
        <p:spPr/>
        <p:txBody>
          <a:bodyPr/>
          <a:lstStyle/>
          <a:p>
            <a:fld id="{BA7DDD0C-F7B3-44FD-8FF2-ED85422D685B}" type="slidenum">
              <a:rPr lang="en-GB" smtClean="0"/>
              <a:pPr/>
              <a:t>‹#›</a:t>
            </a:fld>
            <a:endParaRPr lang="en-GB"/>
          </a:p>
        </p:txBody>
      </p:sp>
      <p:sp>
        <p:nvSpPr>
          <p:cNvPr id="4" name="Footer Placeholder 3">
            <a:extLst>
              <a:ext uri="{FF2B5EF4-FFF2-40B4-BE49-F238E27FC236}">
                <a16:creationId xmlns:a16="http://schemas.microsoft.com/office/drawing/2014/main" id="{16A59023-DB21-4DAE-A1ED-7D5F59485FDA}"/>
              </a:ext>
            </a:extLst>
          </p:cNvPr>
          <p:cNvSpPr>
            <a:spLocks noGrp="1"/>
          </p:cNvSpPr>
          <p:nvPr>
            <p:ph type="ftr" sz="quarter" idx="14"/>
          </p:nvPr>
        </p:nvSpPr>
        <p:spPr/>
        <p:txBody>
          <a:bodyPr/>
          <a:lstStyle/>
          <a:p>
            <a:r>
              <a:rPr lang="en-GB"/>
              <a:t>COMM-CIU meeting - 15/2/2019</a:t>
            </a:r>
          </a:p>
        </p:txBody>
      </p:sp>
    </p:spTree>
    <p:extLst>
      <p:ext uri="{BB962C8B-B14F-4D97-AF65-F5344CB8AC3E}">
        <p14:creationId xmlns:p14="http://schemas.microsoft.com/office/powerpoint/2010/main" val="2694329544"/>
      </p:ext>
    </p:extLst>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only (white)">
    <p:bg>
      <p:bgPr>
        <a:solidFill>
          <a:schemeClr val="bg1"/>
        </a:solidFill>
        <a:effectLst/>
      </p:bgPr>
    </p:bg>
    <p:spTree>
      <p:nvGrpSpPr>
        <p:cNvPr id="1" name=""/>
        <p:cNvGrpSpPr/>
        <p:nvPr/>
      </p:nvGrpSpPr>
      <p:grpSpPr>
        <a:xfrm>
          <a:off x="0" y="0"/>
          <a:ext cx="0" cy="0"/>
          <a:chOff x="0" y="0"/>
          <a:chExt cx="0" cy="0"/>
        </a:xfrm>
      </p:grpSpPr>
      <p:pic>
        <p:nvPicPr>
          <p:cNvPr id="10" name="Picture 9" descr="A picture containing logo&#10;&#10;Description automatically generated">
            <a:extLst>
              <a:ext uri="{FF2B5EF4-FFF2-40B4-BE49-F238E27FC236}">
                <a16:creationId xmlns:a16="http://schemas.microsoft.com/office/drawing/2014/main" id="{7DEF615F-4BB9-4BE2-9DB8-BB9A8921F8A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0972" y="5693900"/>
            <a:ext cx="1450783" cy="1174195"/>
          </a:xfrm>
          <a:prstGeom prst="rect">
            <a:avLst/>
          </a:prstGeom>
        </p:spPr>
      </p:pic>
      <p:sp>
        <p:nvSpPr>
          <p:cNvPr id="12" name="Title 11">
            <a:extLst>
              <a:ext uri="{FF2B5EF4-FFF2-40B4-BE49-F238E27FC236}">
                <a16:creationId xmlns:a16="http://schemas.microsoft.com/office/drawing/2014/main" id="{65A8F828-EA8C-44F9-8CE3-BF6A6E5A9CD4}"/>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03F1E4F1-B152-43BC-9B40-DCFB7E517CE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CCF89D1-5F6C-4FE0-93BA-66FADB6912FF}"/>
              </a:ext>
            </a:extLst>
          </p:cNvPr>
          <p:cNvSpPr>
            <a:spLocks noGrp="1"/>
          </p:cNvSpPr>
          <p:nvPr>
            <p:ph type="sldNum" sz="quarter" idx="12"/>
          </p:nvPr>
        </p:nvSpPr>
        <p:spPr/>
        <p:txBody>
          <a:bodyPr/>
          <a:lstStyle/>
          <a:p>
            <a:fld id="{3DB84476-BC29-4407-9D57-B2E562B8968B}" type="slidenum">
              <a:rPr lang="en-US" smtClean="0"/>
              <a:pPr/>
              <a:t>‹#›</a:t>
            </a:fld>
            <a:endParaRPr lang="en-US"/>
          </a:p>
        </p:txBody>
      </p:sp>
    </p:spTree>
    <p:custDataLst>
      <p:tags r:id="rId1"/>
    </p:custDataLst>
    <p:extLst>
      <p:ext uri="{BB962C8B-B14F-4D97-AF65-F5344CB8AC3E}">
        <p14:creationId xmlns:p14="http://schemas.microsoft.com/office/powerpoint/2010/main" val="1381776535"/>
      </p:ext>
    </p:extLst>
  </p:cSld>
  <p:clrMapOvr>
    <a:masterClrMapping/>
  </p:clrMapOvr>
  <p:extLst>
    <p:ext uri="{DCECCB84-F9BA-43D5-87BE-67443E8EF086}">
      <p15:sldGuideLst xmlns:p15="http://schemas.microsoft.com/office/powerpoint/2012/main">
        <p15:guide id="2" orient="horz" pos="890">
          <p15:clr>
            <a:srgbClr val="FBAE40"/>
          </p15:clr>
        </p15:guide>
        <p15:guide id="3" orient="horz" pos="3612">
          <p15:clr>
            <a:srgbClr val="FBAE40"/>
          </p15:clr>
        </p15:guide>
        <p15:guide id="4" orient="horz" pos="98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ocument start p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E934E26-BE6C-B845-8BE0-0BB26427A3F3}"/>
              </a:ext>
            </a:extLst>
          </p:cNvPr>
          <p:cNvSpPr/>
          <p:nvPr userDrawn="1"/>
        </p:nvSpPr>
        <p:spPr>
          <a:xfrm>
            <a:off x="0" y="4051005"/>
            <a:ext cx="12192000" cy="28069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Picture Placeholder 6">
            <a:extLst>
              <a:ext uri="{FF2B5EF4-FFF2-40B4-BE49-F238E27FC236}">
                <a16:creationId xmlns:a16="http://schemas.microsoft.com/office/drawing/2014/main" id="{1F23E952-0F31-5D4C-B5EA-7E0573EE421C}"/>
              </a:ext>
            </a:extLst>
          </p:cNvPr>
          <p:cNvSpPr>
            <a:spLocks noGrp="1"/>
          </p:cNvSpPr>
          <p:nvPr>
            <p:ph type="pic" sz="quarter" idx="10" hasCustomPrompt="1"/>
          </p:nvPr>
        </p:nvSpPr>
        <p:spPr>
          <a:xfrm>
            <a:off x="0" y="0"/>
            <a:ext cx="6096000" cy="6858000"/>
          </a:xfrm>
          <a:solidFill>
            <a:schemeClr val="tx1"/>
          </a:solidFill>
        </p:spPr>
        <p:txBody>
          <a:bodyPr/>
          <a:lstStyle>
            <a:lvl1pPr marL="0" indent="0">
              <a:buNone/>
              <a:defRPr>
                <a:solidFill>
                  <a:schemeClr val="bg1"/>
                </a:solidFill>
              </a:defRPr>
            </a:lvl1pPr>
          </a:lstStyle>
          <a:p>
            <a:r>
              <a:rPr lang="en-GB"/>
              <a:t>Please change image transparency to 50% to slightly darken the image’s overall appearance</a:t>
            </a:r>
          </a:p>
        </p:txBody>
      </p:sp>
      <p:pic>
        <p:nvPicPr>
          <p:cNvPr id="11" name="Graphic 10">
            <a:extLst>
              <a:ext uri="{FF2B5EF4-FFF2-40B4-BE49-F238E27FC236}">
                <a16:creationId xmlns:a16="http://schemas.microsoft.com/office/drawing/2014/main" id="{632BC266-5A4D-674C-B68F-78272477B21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456000" y="395309"/>
            <a:ext cx="1699192" cy="824023"/>
          </a:xfrm>
          <a:prstGeom prst="rect">
            <a:avLst/>
          </a:prstGeom>
        </p:spPr>
      </p:pic>
      <p:sp>
        <p:nvSpPr>
          <p:cNvPr id="14" name="Footer Placeholder 3">
            <a:extLst>
              <a:ext uri="{FF2B5EF4-FFF2-40B4-BE49-F238E27FC236}">
                <a16:creationId xmlns:a16="http://schemas.microsoft.com/office/drawing/2014/main" id="{E562A262-E606-524C-B1FB-14B7EC2AC592}"/>
              </a:ext>
            </a:extLst>
          </p:cNvPr>
          <p:cNvSpPr>
            <a:spLocks noGrp="1"/>
          </p:cNvSpPr>
          <p:nvPr>
            <p:ph type="ftr" sz="quarter" idx="3"/>
          </p:nvPr>
        </p:nvSpPr>
        <p:spPr>
          <a:xfrm>
            <a:off x="6826101" y="1614642"/>
            <a:ext cx="5007933" cy="2106753"/>
          </a:xfrm>
          <a:prstGeom prst="rect">
            <a:avLst/>
          </a:prstGeom>
        </p:spPr>
        <p:txBody>
          <a:bodyPr vert="horz" lIns="91440" tIns="45720" rIns="91440" bIns="45720" rtlCol="0" anchor="ctr"/>
          <a:lstStyle>
            <a:lvl1pPr algn="l">
              <a:defRPr sz="4400" b="1" i="0">
                <a:solidFill>
                  <a:schemeClr val="accent1"/>
                </a:solidFill>
                <a:latin typeface="Nunito Sans ExtraBold" pitchFamily="2" charset="77"/>
              </a:defRPr>
            </a:lvl1pPr>
          </a:lstStyle>
          <a:p>
            <a:r>
              <a:rPr lang="en-GB"/>
              <a:t>Day 1 - Session 1 - NQF Sierra Leone</a:t>
            </a:r>
          </a:p>
        </p:txBody>
      </p:sp>
      <p:cxnSp>
        <p:nvCxnSpPr>
          <p:cNvPr id="16" name="Straight Connector 15">
            <a:extLst>
              <a:ext uri="{FF2B5EF4-FFF2-40B4-BE49-F238E27FC236}">
                <a16:creationId xmlns:a16="http://schemas.microsoft.com/office/drawing/2014/main" id="{7E9D29AB-3E91-8C46-9FE4-D38A8A5D5646}"/>
              </a:ext>
            </a:extLst>
          </p:cNvPr>
          <p:cNvCxnSpPr/>
          <p:nvPr userDrawn="1"/>
        </p:nvCxnSpPr>
        <p:spPr>
          <a:xfrm>
            <a:off x="6551693" y="1573618"/>
            <a:ext cx="0" cy="2147777"/>
          </a:xfrm>
          <a:prstGeom prst="line">
            <a:avLst/>
          </a:prstGeom>
          <a:ln w="92075">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 Placeholder 17">
            <a:extLst>
              <a:ext uri="{FF2B5EF4-FFF2-40B4-BE49-F238E27FC236}">
                <a16:creationId xmlns:a16="http://schemas.microsoft.com/office/drawing/2014/main" id="{44E7CA3C-8E78-B240-8D80-CAE32A4774E8}"/>
              </a:ext>
            </a:extLst>
          </p:cNvPr>
          <p:cNvSpPr>
            <a:spLocks noGrp="1"/>
          </p:cNvSpPr>
          <p:nvPr>
            <p:ph type="body" sz="quarter" idx="11" hasCustomPrompt="1"/>
          </p:nvPr>
        </p:nvSpPr>
        <p:spPr>
          <a:xfrm>
            <a:off x="6456363" y="4249738"/>
            <a:ext cx="5378450" cy="330729"/>
          </a:xfrm>
        </p:spPr>
        <p:txBody>
          <a:bodyPr>
            <a:normAutofit/>
          </a:bodyPr>
          <a:lstStyle>
            <a:lvl1pPr marL="0" indent="0">
              <a:buNone/>
              <a:defRPr sz="2000" b="1" i="0">
                <a:solidFill>
                  <a:schemeClr val="bg1"/>
                </a:solidFill>
                <a:latin typeface="Nunito Sans"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DOCUMENT SUBTITLE INFO GOES HERE</a:t>
            </a:r>
          </a:p>
        </p:txBody>
      </p:sp>
      <p:cxnSp>
        <p:nvCxnSpPr>
          <p:cNvPr id="20" name="Straight Connector 19">
            <a:extLst>
              <a:ext uri="{FF2B5EF4-FFF2-40B4-BE49-F238E27FC236}">
                <a16:creationId xmlns:a16="http://schemas.microsoft.com/office/drawing/2014/main" id="{5E53334F-9F21-4944-A60B-69CB060C48A0}"/>
              </a:ext>
            </a:extLst>
          </p:cNvPr>
          <p:cNvCxnSpPr/>
          <p:nvPr userDrawn="1"/>
        </p:nvCxnSpPr>
        <p:spPr>
          <a:xfrm>
            <a:off x="6456000" y="4715931"/>
            <a:ext cx="537803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Text Placeholder 25">
            <a:extLst>
              <a:ext uri="{FF2B5EF4-FFF2-40B4-BE49-F238E27FC236}">
                <a16:creationId xmlns:a16="http://schemas.microsoft.com/office/drawing/2014/main" id="{BFC431C0-63A6-444A-A7CC-8A02F56D4788}"/>
              </a:ext>
            </a:extLst>
          </p:cNvPr>
          <p:cNvSpPr>
            <a:spLocks noGrp="1"/>
          </p:cNvSpPr>
          <p:nvPr>
            <p:ph type="body" sz="quarter" idx="12" hasCustomPrompt="1"/>
          </p:nvPr>
        </p:nvSpPr>
        <p:spPr>
          <a:xfrm>
            <a:off x="6454775" y="4910077"/>
            <a:ext cx="5378450" cy="1668462"/>
          </a:xfrm>
        </p:spPr>
        <p:txBody>
          <a:bodyPr>
            <a:normAutofit/>
          </a:bodyPr>
          <a:lstStyle>
            <a:lvl1pPr marL="0" indent="0">
              <a:buNone/>
              <a:defRPr sz="1800" b="0" i="0">
                <a:solidFill>
                  <a:schemeClr val="bg1"/>
                </a:solidFill>
                <a:latin typeface="Nunito Sans Light" pitchFamily="2" charset="77"/>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Please input the subtitle information to better describe your document.</a:t>
            </a:r>
          </a:p>
        </p:txBody>
      </p:sp>
    </p:spTree>
    <p:extLst>
      <p:ext uri="{BB962C8B-B14F-4D97-AF65-F5344CB8AC3E}">
        <p14:creationId xmlns:p14="http://schemas.microsoft.com/office/powerpoint/2010/main" val="15137956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Headin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3AD8398-404F-2348-9C05-22BC4144EC56}"/>
              </a:ext>
            </a:extLst>
          </p:cNvPr>
          <p:cNvSpPr/>
          <p:nvPr userDrawn="1"/>
        </p:nvSpPr>
        <p:spPr>
          <a:xfrm>
            <a:off x="0" y="0"/>
            <a:ext cx="12192000" cy="69392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a:extLst>
              <a:ext uri="{FF2B5EF4-FFF2-40B4-BE49-F238E27FC236}">
                <a16:creationId xmlns:a16="http://schemas.microsoft.com/office/drawing/2014/main" id="{4F25C3A1-9CC3-8649-9764-2F4685A26339}"/>
              </a:ext>
            </a:extLst>
          </p:cNvPr>
          <p:cNvSpPr>
            <a:spLocks noGrp="1"/>
          </p:cNvSpPr>
          <p:nvPr>
            <p:ph type="body" sz="quarter" idx="10" hasCustomPrompt="1"/>
          </p:nvPr>
        </p:nvSpPr>
        <p:spPr>
          <a:xfrm>
            <a:off x="-721678" y="226203"/>
            <a:ext cx="7345998" cy="3544887"/>
          </a:xfrm>
        </p:spPr>
        <p:txBody>
          <a:bodyPr>
            <a:noAutofit/>
          </a:bodyPr>
          <a:lstStyle>
            <a:lvl1pPr marL="0" indent="0">
              <a:buNone/>
              <a:defRPr sz="34400" b="1" i="0">
                <a:solidFill>
                  <a:schemeClr val="bg1">
                    <a:alpha val="10000"/>
                  </a:schemeClr>
                </a:solidFill>
                <a:latin typeface="Nunito Sans Black"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01</a:t>
            </a:r>
            <a:endParaRPr lang="en-US"/>
          </a:p>
        </p:txBody>
      </p:sp>
      <p:sp>
        <p:nvSpPr>
          <p:cNvPr id="10" name="Text Placeholder 9">
            <a:extLst>
              <a:ext uri="{FF2B5EF4-FFF2-40B4-BE49-F238E27FC236}">
                <a16:creationId xmlns:a16="http://schemas.microsoft.com/office/drawing/2014/main" id="{3184A8E4-C4CC-E248-BE51-0DC1E612D73F}"/>
              </a:ext>
            </a:extLst>
          </p:cNvPr>
          <p:cNvSpPr>
            <a:spLocks noGrp="1"/>
          </p:cNvSpPr>
          <p:nvPr>
            <p:ph type="body" sz="quarter" idx="11" hasCustomPrompt="1"/>
          </p:nvPr>
        </p:nvSpPr>
        <p:spPr>
          <a:xfrm>
            <a:off x="882982" y="4441099"/>
            <a:ext cx="8589962" cy="1828172"/>
          </a:xfrm>
        </p:spPr>
        <p:txBody>
          <a:bodyPr>
            <a:normAutofit/>
          </a:bodyPr>
          <a:lstStyle>
            <a:lvl1pPr marL="0" indent="0">
              <a:buNone/>
              <a:defRPr sz="6600" b="1" i="0">
                <a:solidFill>
                  <a:schemeClr val="bg1"/>
                </a:solidFill>
                <a:latin typeface="Nunito Sans" pitchFamily="2" charset="77"/>
              </a:defRPr>
            </a:lvl1pPr>
          </a:lstStyle>
          <a:p>
            <a:pPr lvl="0"/>
            <a:r>
              <a:rPr lang="en-GB"/>
              <a:t>SECTION HEADING GOES HERE</a:t>
            </a:r>
            <a:endParaRPr lang="en-US"/>
          </a:p>
        </p:txBody>
      </p:sp>
    </p:spTree>
    <p:extLst>
      <p:ext uri="{BB962C8B-B14F-4D97-AF65-F5344CB8AC3E}">
        <p14:creationId xmlns:p14="http://schemas.microsoft.com/office/powerpoint/2010/main" val="6945835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Section Headin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3AD8398-404F-2348-9C05-22BC4144EC56}"/>
              </a:ext>
            </a:extLst>
          </p:cNvPr>
          <p:cNvSpPr/>
          <p:nvPr userDrawn="1"/>
        </p:nvSpPr>
        <p:spPr>
          <a:xfrm>
            <a:off x="0" y="0"/>
            <a:ext cx="12192000" cy="69392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a:extLst>
              <a:ext uri="{FF2B5EF4-FFF2-40B4-BE49-F238E27FC236}">
                <a16:creationId xmlns:a16="http://schemas.microsoft.com/office/drawing/2014/main" id="{4F25C3A1-9CC3-8649-9764-2F4685A26339}"/>
              </a:ext>
            </a:extLst>
          </p:cNvPr>
          <p:cNvSpPr>
            <a:spLocks noGrp="1"/>
          </p:cNvSpPr>
          <p:nvPr>
            <p:ph type="body" sz="quarter" idx="10" hasCustomPrompt="1"/>
          </p:nvPr>
        </p:nvSpPr>
        <p:spPr>
          <a:xfrm>
            <a:off x="-721678" y="226203"/>
            <a:ext cx="7345998" cy="3544887"/>
          </a:xfrm>
        </p:spPr>
        <p:txBody>
          <a:bodyPr>
            <a:noAutofit/>
          </a:bodyPr>
          <a:lstStyle>
            <a:lvl1pPr marL="0" indent="0">
              <a:buNone/>
              <a:defRPr sz="34400" b="1" i="0">
                <a:solidFill>
                  <a:schemeClr val="bg1">
                    <a:alpha val="10000"/>
                  </a:schemeClr>
                </a:solidFill>
                <a:latin typeface="Nunito Sans Black"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01</a:t>
            </a:r>
            <a:endParaRPr lang="en-US"/>
          </a:p>
        </p:txBody>
      </p:sp>
      <p:sp>
        <p:nvSpPr>
          <p:cNvPr id="10" name="Text Placeholder 9">
            <a:extLst>
              <a:ext uri="{FF2B5EF4-FFF2-40B4-BE49-F238E27FC236}">
                <a16:creationId xmlns:a16="http://schemas.microsoft.com/office/drawing/2014/main" id="{3184A8E4-C4CC-E248-BE51-0DC1E612D73F}"/>
              </a:ext>
            </a:extLst>
          </p:cNvPr>
          <p:cNvSpPr>
            <a:spLocks noGrp="1"/>
          </p:cNvSpPr>
          <p:nvPr>
            <p:ph type="body" sz="quarter" idx="11" hasCustomPrompt="1"/>
          </p:nvPr>
        </p:nvSpPr>
        <p:spPr>
          <a:xfrm>
            <a:off x="882982" y="4441099"/>
            <a:ext cx="8589962" cy="1828172"/>
          </a:xfrm>
        </p:spPr>
        <p:txBody>
          <a:bodyPr>
            <a:normAutofit/>
          </a:bodyPr>
          <a:lstStyle>
            <a:lvl1pPr marL="0" indent="0">
              <a:buNone/>
              <a:defRPr sz="6600" b="1" i="0">
                <a:solidFill>
                  <a:schemeClr val="bg1"/>
                </a:solidFill>
                <a:latin typeface="Nunito Sans" pitchFamily="2" charset="77"/>
              </a:defRPr>
            </a:lvl1pPr>
          </a:lstStyle>
          <a:p>
            <a:pPr lvl="0"/>
            <a:r>
              <a:rPr lang="en-GB"/>
              <a:t>SECTION HEADING GOES HERE</a:t>
            </a:r>
            <a:endParaRPr lang="en-US"/>
          </a:p>
        </p:txBody>
      </p:sp>
    </p:spTree>
    <p:extLst>
      <p:ext uri="{BB962C8B-B14F-4D97-AF65-F5344CB8AC3E}">
        <p14:creationId xmlns:p14="http://schemas.microsoft.com/office/powerpoint/2010/main" val="18143163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Section Headin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3AD8398-404F-2348-9C05-22BC4144EC56}"/>
              </a:ext>
            </a:extLst>
          </p:cNvPr>
          <p:cNvSpPr/>
          <p:nvPr userDrawn="1"/>
        </p:nvSpPr>
        <p:spPr>
          <a:xfrm>
            <a:off x="0" y="0"/>
            <a:ext cx="12192000" cy="693928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a:extLst>
              <a:ext uri="{FF2B5EF4-FFF2-40B4-BE49-F238E27FC236}">
                <a16:creationId xmlns:a16="http://schemas.microsoft.com/office/drawing/2014/main" id="{4F25C3A1-9CC3-8649-9764-2F4685A26339}"/>
              </a:ext>
            </a:extLst>
          </p:cNvPr>
          <p:cNvSpPr>
            <a:spLocks noGrp="1"/>
          </p:cNvSpPr>
          <p:nvPr>
            <p:ph type="body" sz="quarter" idx="10" hasCustomPrompt="1"/>
          </p:nvPr>
        </p:nvSpPr>
        <p:spPr>
          <a:xfrm>
            <a:off x="-721678" y="226203"/>
            <a:ext cx="7345998" cy="3544887"/>
          </a:xfrm>
        </p:spPr>
        <p:txBody>
          <a:bodyPr>
            <a:noAutofit/>
          </a:bodyPr>
          <a:lstStyle>
            <a:lvl1pPr marL="0" indent="0">
              <a:buNone/>
              <a:defRPr sz="34400" b="1" i="0">
                <a:solidFill>
                  <a:schemeClr val="bg1">
                    <a:alpha val="10000"/>
                  </a:schemeClr>
                </a:solidFill>
                <a:latin typeface="Nunito Sans Black"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01</a:t>
            </a:r>
            <a:endParaRPr lang="en-US"/>
          </a:p>
        </p:txBody>
      </p:sp>
      <p:sp>
        <p:nvSpPr>
          <p:cNvPr id="10" name="Text Placeholder 9">
            <a:extLst>
              <a:ext uri="{FF2B5EF4-FFF2-40B4-BE49-F238E27FC236}">
                <a16:creationId xmlns:a16="http://schemas.microsoft.com/office/drawing/2014/main" id="{3184A8E4-C4CC-E248-BE51-0DC1E612D73F}"/>
              </a:ext>
            </a:extLst>
          </p:cNvPr>
          <p:cNvSpPr>
            <a:spLocks noGrp="1"/>
          </p:cNvSpPr>
          <p:nvPr>
            <p:ph type="body" sz="quarter" idx="11" hasCustomPrompt="1"/>
          </p:nvPr>
        </p:nvSpPr>
        <p:spPr>
          <a:xfrm>
            <a:off x="882982" y="4441099"/>
            <a:ext cx="8589962" cy="1828172"/>
          </a:xfrm>
        </p:spPr>
        <p:txBody>
          <a:bodyPr>
            <a:normAutofit/>
          </a:bodyPr>
          <a:lstStyle>
            <a:lvl1pPr marL="0" indent="0">
              <a:buNone/>
              <a:defRPr sz="6600" b="1" i="0">
                <a:solidFill>
                  <a:schemeClr val="bg1"/>
                </a:solidFill>
                <a:latin typeface="Nunito Sans" pitchFamily="2" charset="77"/>
              </a:defRPr>
            </a:lvl1pPr>
          </a:lstStyle>
          <a:p>
            <a:pPr lvl="0"/>
            <a:r>
              <a:rPr lang="en-GB"/>
              <a:t>SECTION HEADING GOES HERE</a:t>
            </a:r>
            <a:endParaRPr lang="en-US"/>
          </a:p>
        </p:txBody>
      </p:sp>
    </p:spTree>
    <p:extLst>
      <p:ext uri="{BB962C8B-B14F-4D97-AF65-F5344CB8AC3E}">
        <p14:creationId xmlns:p14="http://schemas.microsoft.com/office/powerpoint/2010/main" val="24668702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F52A1-3917-D04E-BFBD-1CAAF6B083C6}"/>
              </a:ext>
            </a:extLst>
          </p:cNvPr>
          <p:cNvSpPr>
            <a:spLocks noGrp="1"/>
          </p:cNvSpPr>
          <p:nvPr>
            <p:ph type="ctrTitle" hasCustomPrompt="1"/>
          </p:nvPr>
        </p:nvSpPr>
        <p:spPr>
          <a:xfrm>
            <a:off x="360000" y="612565"/>
            <a:ext cx="11470556"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EBFBC36D-DF4B-B24F-BEA8-F9C33650A532}"/>
              </a:ext>
            </a:extLst>
          </p:cNvPr>
          <p:cNvSpPr>
            <a:spLocks noGrp="1"/>
          </p:cNvSpPr>
          <p:nvPr>
            <p:ph type="subTitle" idx="1"/>
          </p:nvPr>
        </p:nvSpPr>
        <p:spPr>
          <a:xfrm>
            <a:off x="360000" y="3428999"/>
            <a:ext cx="11470556" cy="2656211"/>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5" name="Footer Placeholder 4">
            <a:extLst>
              <a:ext uri="{FF2B5EF4-FFF2-40B4-BE49-F238E27FC236}">
                <a16:creationId xmlns:a16="http://schemas.microsoft.com/office/drawing/2014/main" id="{80765FD9-ED69-6748-80BA-B3A020F05700}"/>
              </a:ext>
            </a:extLst>
          </p:cNvPr>
          <p:cNvSpPr>
            <a:spLocks noGrp="1"/>
          </p:cNvSpPr>
          <p:nvPr>
            <p:ph type="ftr" sz="quarter" idx="11"/>
          </p:nvPr>
        </p:nvSpPr>
        <p:spPr/>
        <p:txBody>
          <a:bodyPr/>
          <a:lstStyle/>
          <a:p>
            <a:r>
              <a:rPr lang="en-US"/>
              <a:t>Day 1 - Session 1 - NQF Sierra Leone</a:t>
            </a:r>
          </a:p>
        </p:txBody>
      </p:sp>
      <p:sp>
        <p:nvSpPr>
          <p:cNvPr id="6" name="Slide Number Placeholder 5">
            <a:extLst>
              <a:ext uri="{FF2B5EF4-FFF2-40B4-BE49-F238E27FC236}">
                <a16:creationId xmlns:a16="http://schemas.microsoft.com/office/drawing/2014/main" id="{53CE0F67-01B6-2442-9382-43FF00EC8985}"/>
              </a:ext>
            </a:extLst>
          </p:cNvPr>
          <p:cNvSpPr>
            <a:spLocks noGrp="1"/>
          </p:cNvSpPr>
          <p:nvPr>
            <p:ph type="sldNum" sz="quarter" idx="12"/>
          </p:nvPr>
        </p:nvSpPr>
        <p:spPr/>
        <p:txBody>
          <a:bodyPr/>
          <a:lstStyle/>
          <a:p>
            <a:r>
              <a:rPr lang="en-US"/>
              <a:t>Page </a:t>
            </a:r>
            <a:fld id="{1DB91ECB-95EC-5E4C-AFA5-7A4F8C24E438}" type="slidenum">
              <a:rPr lang="en-US" smtClean="0"/>
              <a:t>‹#›</a:t>
            </a:fld>
            <a:endParaRPr lang="en-US"/>
          </a:p>
        </p:txBody>
      </p:sp>
    </p:spTree>
    <p:extLst>
      <p:ext uri="{BB962C8B-B14F-4D97-AF65-F5344CB8AC3E}">
        <p14:creationId xmlns:p14="http://schemas.microsoft.com/office/powerpoint/2010/main" val="24888067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14E2C-3134-494B-8AA0-D701FE8A2C46}"/>
              </a:ext>
            </a:extLst>
          </p:cNvPr>
          <p:cNvSpPr>
            <a:spLocks noGrp="1"/>
          </p:cNvSpPr>
          <p:nvPr>
            <p:ph type="title" hasCustomPrompt="1"/>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39B805A-78F0-7645-820F-8FA9AF53AFF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Footer Placeholder 4">
            <a:extLst>
              <a:ext uri="{FF2B5EF4-FFF2-40B4-BE49-F238E27FC236}">
                <a16:creationId xmlns:a16="http://schemas.microsoft.com/office/drawing/2014/main" id="{31560622-79EB-3347-A3C4-E0A749AA3C90}"/>
              </a:ext>
            </a:extLst>
          </p:cNvPr>
          <p:cNvSpPr>
            <a:spLocks noGrp="1"/>
          </p:cNvSpPr>
          <p:nvPr>
            <p:ph type="ftr" sz="quarter" idx="11"/>
          </p:nvPr>
        </p:nvSpPr>
        <p:spPr/>
        <p:txBody>
          <a:bodyPr/>
          <a:lstStyle/>
          <a:p>
            <a:r>
              <a:rPr lang="en-US"/>
              <a:t>Day 1 - Session 1 - NQF Sierra Leone</a:t>
            </a:r>
          </a:p>
        </p:txBody>
      </p:sp>
      <p:sp>
        <p:nvSpPr>
          <p:cNvPr id="6" name="Slide Number Placeholder 5">
            <a:extLst>
              <a:ext uri="{FF2B5EF4-FFF2-40B4-BE49-F238E27FC236}">
                <a16:creationId xmlns:a16="http://schemas.microsoft.com/office/drawing/2014/main" id="{DD293F1C-C8F8-7C44-983C-8296449ABA44}"/>
              </a:ext>
            </a:extLst>
          </p:cNvPr>
          <p:cNvSpPr>
            <a:spLocks noGrp="1"/>
          </p:cNvSpPr>
          <p:nvPr>
            <p:ph type="sldNum" sz="quarter" idx="12"/>
          </p:nvPr>
        </p:nvSpPr>
        <p:spPr/>
        <p:txBody>
          <a:bodyPr/>
          <a:lstStyle/>
          <a:p>
            <a:r>
              <a:rPr lang="en-US"/>
              <a:t>Page </a:t>
            </a:r>
            <a:fld id="{1DB91ECB-95EC-5E4C-AFA5-7A4F8C24E438}" type="slidenum">
              <a:rPr lang="en-US" smtClean="0"/>
              <a:t>‹#›</a:t>
            </a:fld>
            <a:endParaRPr lang="en-US"/>
          </a:p>
        </p:txBody>
      </p:sp>
    </p:spTree>
    <p:extLst>
      <p:ext uri="{BB962C8B-B14F-4D97-AF65-F5344CB8AC3E}">
        <p14:creationId xmlns:p14="http://schemas.microsoft.com/office/powerpoint/2010/main" val="30611701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A3B1E-B9B7-E04C-8E09-1C663860A055}"/>
              </a:ext>
            </a:extLst>
          </p:cNvPr>
          <p:cNvSpPr>
            <a:spLocks noGrp="1"/>
          </p:cNvSpPr>
          <p:nvPr>
            <p:ph type="title" hasCustomPrompt="1"/>
          </p:nvPr>
        </p:nvSpPr>
        <p:spPr>
          <a:xfrm>
            <a:off x="360000" y="633497"/>
            <a:ext cx="11478648"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EE5D3D7B-FD9D-204B-AEB4-F9C03F9853EB}"/>
              </a:ext>
            </a:extLst>
          </p:cNvPr>
          <p:cNvSpPr>
            <a:spLocks noGrp="1"/>
          </p:cNvSpPr>
          <p:nvPr>
            <p:ph type="body" idx="1"/>
          </p:nvPr>
        </p:nvSpPr>
        <p:spPr>
          <a:xfrm>
            <a:off x="359999" y="4393975"/>
            <a:ext cx="11478647" cy="1671399"/>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5" name="Footer Placeholder 4">
            <a:extLst>
              <a:ext uri="{FF2B5EF4-FFF2-40B4-BE49-F238E27FC236}">
                <a16:creationId xmlns:a16="http://schemas.microsoft.com/office/drawing/2014/main" id="{134D21B3-662B-9E42-A0C0-D7E9202783B7}"/>
              </a:ext>
            </a:extLst>
          </p:cNvPr>
          <p:cNvSpPr>
            <a:spLocks noGrp="1"/>
          </p:cNvSpPr>
          <p:nvPr>
            <p:ph type="ftr" sz="quarter" idx="11"/>
          </p:nvPr>
        </p:nvSpPr>
        <p:spPr/>
        <p:txBody>
          <a:bodyPr/>
          <a:lstStyle/>
          <a:p>
            <a:r>
              <a:rPr lang="en-US"/>
              <a:t>Day 1 - Session 1 - NQF Sierra Leone</a:t>
            </a:r>
          </a:p>
        </p:txBody>
      </p:sp>
      <p:sp>
        <p:nvSpPr>
          <p:cNvPr id="6" name="Slide Number Placeholder 5">
            <a:extLst>
              <a:ext uri="{FF2B5EF4-FFF2-40B4-BE49-F238E27FC236}">
                <a16:creationId xmlns:a16="http://schemas.microsoft.com/office/drawing/2014/main" id="{40A40328-E280-ED45-AE20-13EDA8A7DD70}"/>
              </a:ext>
            </a:extLst>
          </p:cNvPr>
          <p:cNvSpPr>
            <a:spLocks noGrp="1"/>
          </p:cNvSpPr>
          <p:nvPr>
            <p:ph type="sldNum" sz="quarter" idx="12"/>
          </p:nvPr>
        </p:nvSpPr>
        <p:spPr/>
        <p:txBody>
          <a:bodyPr/>
          <a:lstStyle/>
          <a:p>
            <a:r>
              <a:rPr lang="en-US"/>
              <a:t>Page </a:t>
            </a:r>
            <a:fld id="{1DB91ECB-95EC-5E4C-AFA5-7A4F8C24E438}" type="slidenum">
              <a:rPr lang="en-US" smtClean="0"/>
              <a:t>‹#›</a:t>
            </a:fld>
            <a:endParaRPr lang="en-US"/>
          </a:p>
        </p:txBody>
      </p:sp>
    </p:spTree>
    <p:extLst>
      <p:ext uri="{BB962C8B-B14F-4D97-AF65-F5344CB8AC3E}">
        <p14:creationId xmlns:p14="http://schemas.microsoft.com/office/powerpoint/2010/main" val="5997663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9F08D-63D1-9B44-B19A-7DA6D72D125B}"/>
              </a:ext>
            </a:extLst>
          </p:cNvPr>
          <p:cNvSpPr>
            <a:spLocks noGrp="1"/>
          </p:cNvSpPr>
          <p:nvPr>
            <p:ph type="title" hasCustomPrompt="1"/>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AF769CE-3B9C-D841-AC28-932762217014}"/>
              </a:ext>
            </a:extLst>
          </p:cNvPr>
          <p:cNvSpPr>
            <a:spLocks noGrp="1"/>
          </p:cNvSpPr>
          <p:nvPr>
            <p:ph sz="half" idx="1"/>
          </p:nvPr>
        </p:nvSpPr>
        <p:spPr>
          <a:xfrm>
            <a:off x="359999" y="1825625"/>
            <a:ext cx="5659801" cy="425149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557F9F67-6EDB-AF40-8305-B1CB4F8626C4}"/>
              </a:ext>
            </a:extLst>
          </p:cNvPr>
          <p:cNvSpPr>
            <a:spLocks noGrp="1"/>
          </p:cNvSpPr>
          <p:nvPr>
            <p:ph sz="half" idx="2"/>
          </p:nvPr>
        </p:nvSpPr>
        <p:spPr>
          <a:xfrm>
            <a:off x="6172200" y="1825625"/>
            <a:ext cx="5655650" cy="425149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a:extLst>
              <a:ext uri="{FF2B5EF4-FFF2-40B4-BE49-F238E27FC236}">
                <a16:creationId xmlns:a16="http://schemas.microsoft.com/office/drawing/2014/main" id="{C32EACC8-8591-0C4E-B46B-3CD2C6D05FF5}"/>
              </a:ext>
            </a:extLst>
          </p:cNvPr>
          <p:cNvSpPr>
            <a:spLocks noGrp="1"/>
          </p:cNvSpPr>
          <p:nvPr>
            <p:ph type="ftr" sz="quarter" idx="11"/>
          </p:nvPr>
        </p:nvSpPr>
        <p:spPr/>
        <p:txBody>
          <a:bodyPr/>
          <a:lstStyle/>
          <a:p>
            <a:r>
              <a:rPr lang="en-US"/>
              <a:t>Day 1 - Session 1 - NQF Sierra Leone</a:t>
            </a:r>
          </a:p>
        </p:txBody>
      </p:sp>
      <p:sp>
        <p:nvSpPr>
          <p:cNvPr id="7" name="Slide Number Placeholder 6">
            <a:extLst>
              <a:ext uri="{FF2B5EF4-FFF2-40B4-BE49-F238E27FC236}">
                <a16:creationId xmlns:a16="http://schemas.microsoft.com/office/drawing/2014/main" id="{AF9650FD-2E70-8449-AFF2-028CB3CD4C7C}"/>
              </a:ext>
            </a:extLst>
          </p:cNvPr>
          <p:cNvSpPr>
            <a:spLocks noGrp="1"/>
          </p:cNvSpPr>
          <p:nvPr>
            <p:ph type="sldNum" sz="quarter" idx="12"/>
          </p:nvPr>
        </p:nvSpPr>
        <p:spPr/>
        <p:txBody>
          <a:bodyPr/>
          <a:lstStyle/>
          <a:p>
            <a:r>
              <a:rPr lang="en-US"/>
              <a:t>Page </a:t>
            </a:r>
            <a:fld id="{1DB91ECB-95EC-5E4C-AFA5-7A4F8C24E438}" type="slidenum">
              <a:rPr lang="en-US" smtClean="0"/>
              <a:t>‹#›</a:t>
            </a:fld>
            <a:endParaRPr lang="en-US"/>
          </a:p>
        </p:txBody>
      </p:sp>
    </p:spTree>
    <p:extLst>
      <p:ext uri="{BB962C8B-B14F-4D97-AF65-F5344CB8AC3E}">
        <p14:creationId xmlns:p14="http://schemas.microsoft.com/office/powerpoint/2010/main" val="11213631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58944-459E-654B-9A7D-0FC037788316}"/>
              </a:ext>
            </a:extLst>
          </p:cNvPr>
          <p:cNvSpPr>
            <a:spLocks noGrp="1"/>
          </p:cNvSpPr>
          <p:nvPr>
            <p:ph type="title" hasCustomPrompt="1"/>
          </p:nvPr>
        </p:nvSpPr>
        <p:spPr>
          <a:xfrm>
            <a:off x="360000" y="624069"/>
            <a:ext cx="114720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CAE5BB7-2AAA-7A42-B1C4-DA1DA7FC8D2E}"/>
              </a:ext>
            </a:extLst>
          </p:cNvPr>
          <p:cNvSpPr>
            <a:spLocks noGrp="1"/>
          </p:cNvSpPr>
          <p:nvPr>
            <p:ph type="body" idx="1"/>
          </p:nvPr>
        </p:nvSpPr>
        <p:spPr>
          <a:xfrm>
            <a:off x="360000" y="1940107"/>
            <a:ext cx="563757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7E06EE1-01E0-5048-997D-5F79DB6A6CF9}"/>
              </a:ext>
            </a:extLst>
          </p:cNvPr>
          <p:cNvSpPr>
            <a:spLocks noGrp="1"/>
          </p:cNvSpPr>
          <p:nvPr>
            <p:ph sz="half" idx="2"/>
          </p:nvPr>
        </p:nvSpPr>
        <p:spPr>
          <a:xfrm>
            <a:off x="360000" y="2764019"/>
            <a:ext cx="5637575" cy="332119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10304C13-A34D-4442-A560-0E1EBC38AA34}"/>
              </a:ext>
            </a:extLst>
          </p:cNvPr>
          <p:cNvSpPr>
            <a:spLocks noGrp="1"/>
          </p:cNvSpPr>
          <p:nvPr>
            <p:ph type="body" sz="quarter" idx="3"/>
          </p:nvPr>
        </p:nvSpPr>
        <p:spPr>
          <a:xfrm>
            <a:off x="6172200" y="1940107"/>
            <a:ext cx="56598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282A165-F003-1C40-9AB3-F2125B41F954}"/>
              </a:ext>
            </a:extLst>
          </p:cNvPr>
          <p:cNvSpPr>
            <a:spLocks noGrp="1"/>
          </p:cNvSpPr>
          <p:nvPr>
            <p:ph sz="quarter" idx="4"/>
          </p:nvPr>
        </p:nvSpPr>
        <p:spPr>
          <a:xfrm>
            <a:off x="6172200" y="2764019"/>
            <a:ext cx="5659800" cy="332119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Footer Placeholder 7">
            <a:extLst>
              <a:ext uri="{FF2B5EF4-FFF2-40B4-BE49-F238E27FC236}">
                <a16:creationId xmlns:a16="http://schemas.microsoft.com/office/drawing/2014/main" id="{7D22560A-1808-6B45-A3E5-E6948D8D63A7}"/>
              </a:ext>
            </a:extLst>
          </p:cNvPr>
          <p:cNvSpPr>
            <a:spLocks noGrp="1"/>
          </p:cNvSpPr>
          <p:nvPr>
            <p:ph type="ftr" sz="quarter" idx="11"/>
          </p:nvPr>
        </p:nvSpPr>
        <p:spPr/>
        <p:txBody>
          <a:bodyPr/>
          <a:lstStyle/>
          <a:p>
            <a:r>
              <a:rPr lang="en-US"/>
              <a:t>Day 1 - Session 1 - NQF Sierra Leone</a:t>
            </a:r>
          </a:p>
        </p:txBody>
      </p:sp>
      <p:sp>
        <p:nvSpPr>
          <p:cNvPr id="9" name="Slide Number Placeholder 8">
            <a:extLst>
              <a:ext uri="{FF2B5EF4-FFF2-40B4-BE49-F238E27FC236}">
                <a16:creationId xmlns:a16="http://schemas.microsoft.com/office/drawing/2014/main" id="{0FAA547F-E2C8-A647-AAA8-8DABDB501575}"/>
              </a:ext>
            </a:extLst>
          </p:cNvPr>
          <p:cNvSpPr>
            <a:spLocks noGrp="1"/>
          </p:cNvSpPr>
          <p:nvPr>
            <p:ph type="sldNum" sz="quarter" idx="12"/>
          </p:nvPr>
        </p:nvSpPr>
        <p:spPr/>
        <p:txBody>
          <a:bodyPr/>
          <a:lstStyle/>
          <a:p>
            <a:r>
              <a:rPr lang="en-US"/>
              <a:t>Page </a:t>
            </a:r>
            <a:fld id="{1DB91ECB-95EC-5E4C-AFA5-7A4F8C24E438}" type="slidenum">
              <a:rPr lang="en-US" smtClean="0"/>
              <a:t>‹#›</a:t>
            </a:fld>
            <a:endParaRPr lang="en-US"/>
          </a:p>
        </p:txBody>
      </p:sp>
    </p:spTree>
    <p:extLst>
      <p:ext uri="{BB962C8B-B14F-4D97-AF65-F5344CB8AC3E}">
        <p14:creationId xmlns:p14="http://schemas.microsoft.com/office/powerpoint/2010/main" val="4278594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FDE05-7888-8846-BB61-5F444E1FE8DE}"/>
              </a:ext>
            </a:extLst>
          </p:cNvPr>
          <p:cNvSpPr>
            <a:spLocks noGrp="1"/>
          </p:cNvSpPr>
          <p:nvPr>
            <p:ph type="title" hasCustomPrompt="1"/>
          </p:nvPr>
        </p:nvSpPr>
        <p:spPr/>
        <p:txBody>
          <a:bodyPr/>
          <a:lstStyle/>
          <a:p>
            <a:r>
              <a:rPr lang="en-GB"/>
              <a:t>CLICK TO EDIT MASTER TITLE STYLE</a:t>
            </a:r>
            <a:endParaRPr lang="en-US"/>
          </a:p>
        </p:txBody>
      </p:sp>
      <p:sp>
        <p:nvSpPr>
          <p:cNvPr id="4" name="Footer Placeholder 3">
            <a:extLst>
              <a:ext uri="{FF2B5EF4-FFF2-40B4-BE49-F238E27FC236}">
                <a16:creationId xmlns:a16="http://schemas.microsoft.com/office/drawing/2014/main" id="{7C425565-DE32-0349-A748-70BF5EF79D51}"/>
              </a:ext>
            </a:extLst>
          </p:cNvPr>
          <p:cNvSpPr>
            <a:spLocks noGrp="1"/>
          </p:cNvSpPr>
          <p:nvPr>
            <p:ph type="ftr" sz="quarter" idx="11"/>
          </p:nvPr>
        </p:nvSpPr>
        <p:spPr/>
        <p:txBody>
          <a:bodyPr/>
          <a:lstStyle/>
          <a:p>
            <a:r>
              <a:rPr lang="en-US"/>
              <a:t>Day 1 - Session 1 - NQF Sierra Leone</a:t>
            </a:r>
          </a:p>
        </p:txBody>
      </p:sp>
      <p:sp>
        <p:nvSpPr>
          <p:cNvPr id="5" name="Slide Number Placeholder 4">
            <a:extLst>
              <a:ext uri="{FF2B5EF4-FFF2-40B4-BE49-F238E27FC236}">
                <a16:creationId xmlns:a16="http://schemas.microsoft.com/office/drawing/2014/main" id="{68B858BF-895E-D840-ACDB-9DFA866A471F}"/>
              </a:ext>
            </a:extLst>
          </p:cNvPr>
          <p:cNvSpPr>
            <a:spLocks noGrp="1"/>
          </p:cNvSpPr>
          <p:nvPr>
            <p:ph type="sldNum" sz="quarter" idx="12"/>
          </p:nvPr>
        </p:nvSpPr>
        <p:spPr/>
        <p:txBody>
          <a:bodyPr/>
          <a:lstStyle/>
          <a:p>
            <a:r>
              <a:rPr lang="en-US"/>
              <a:t>Page </a:t>
            </a:r>
            <a:fld id="{1DB91ECB-95EC-5E4C-AFA5-7A4F8C24E438}" type="slidenum">
              <a:rPr lang="en-US" smtClean="0"/>
              <a:t>‹#›</a:t>
            </a:fld>
            <a:endParaRPr lang="en-US"/>
          </a:p>
        </p:txBody>
      </p:sp>
    </p:spTree>
    <p:extLst>
      <p:ext uri="{BB962C8B-B14F-4D97-AF65-F5344CB8AC3E}">
        <p14:creationId xmlns:p14="http://schemas.microsoft.com/office/powerpoint/2010/main" val="17074276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2F78A4-AD03-F144-81CF-F2B26722BA9F}"/>
              </a:ext>
            </a:extLst>
          </p:cNvPr>
          <p:cNvSpPr>
            <a:spLocks noGrp="1"/>
          </p:cNvSpPr>
          <p:nvPr>
            <p:ph type="ftr" sz="quarter" idx="11"/>
          </p:nvPr>
        </p:nvSpPr>
        <p:spPr/>
        <p:txBody>
          <a:bodyPr/>
          <a:lstStyle/>
          <a:p>
            <a:r>
              <a:rPr lang="en-US"/>
              <a:t>Day 1 - Session 1 - NQF Sierra Leone</a:t>
            </a:r>
          </a:p>
        </p:txBody>
      </p:sp>
      <p:sp>
        <p:nvSpPr>
          <p:cNvPr id="4" name="Slide Number Placeholder 3">
            <a:extLst>
              <a:ext uri="{FF2B5EF4-FFF2-40B4-BE49-F238E27FC236}">
                <a16:creationId xmlns:a16="http://schemas.microsoft.com/office/drawing/2014/main" id="{402F4C27-1BD4-7143-9BC4-CFBBB62FAFE8}"/>
              </a:ext>
            </a:extLst>
          </p:cNvPr>
          <p:cNvSpPr>
            <a:spLocks noGrp="1"/>
          </p:cNvSpPr>
          <p:nvPr>
            <p:ph type="sldNum" sz="quarter" idx="12"/>
          </p:nvPr>
        </p:nvSpPr>
        <p:spPr/>
        <p:txBody>
          <a:bodyPr/>
          <a:lstStyle/>
          <a:p>
            <a:r>
              <a:rPr lang="en-US"/>
              <a:t>Page </a:t>
            </a:r>
            <a:fld id="{1DB91ECB-95EC-5E4C-AFA5-7A4F8C24E438}" type="slidenum">
              <a:rPr lang="en-US" smtClean="0"/>
              <a:t>‹#›</a:t>
            </a:fld>
            <a:endParaRPr lang="en-US"/>
          </a:p>
        </p:txBody>
      </p:sp>
    </p:spTree>
    <p:extLst>
      <p:ext uri="{BB962C8B-B14F-4D97-AF65-F5344CB8AC3E}">
        <p14:creationId xmlns:p14="http://schemas.microsoft.com/office/powerpoint/2010/main" val="35810296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2EA90-59E6-4248-9D33-91D05873833D}"/>
              </a:ext>
            </a:extLst>
          </p:cNvPr>
          <p:cNvSpPr>
            <a:spLocks noGrp="1"/>
          </p:cNvSpPr>
          <p:nvPr>
            <p:ph type="title" hasCustomPrompt="1"/>
          </p:nvPr>
        </p:nvSpPr>
        <p:spPr>
          <a:xfrm>
            <a:off x="360000" y="627132"/>
            <a:ext cx="4412025"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01ECAB30-55C1-D343-AD31-660FF501D913}"/>
              </a:ext>
            </a:extLst>
          </p:cNvPr>
          <p:cNvSpPr>
            <a:spLocks noGrp="1"/>
          </p:cNvSpPr>
          <p:nvPr>
            <p:ph idx="1"/>
          </p:nvPr>
        </p:nvSpPr>
        <p:spPr>
          <a:xfrm>
            <a:off x="5183188" y="627133"/>
            <a:ext cx="6648812" cy="544998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1B723D42-1C3E-DE4C-B109-BCA018F90715}"/>
              </a:ext>
            </a:extLst>
          </p:cNvPr>
          <p:cNvSpPr>
            <a:spLocks noGrp="1"/>
          </p:cNvSpPr>
          <p:nvPr>
            <p:ph type="body" sz="half" idx="2"/>
          </p:nvPr>
        </p:nvSpPr>
        <p:spPr>
          <a:xfrm>
            <a:off x="360000" y="2227332"/>
            <a:ext cx="4412025" cy="38497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6" name="Footer Placeholder 5">
            <a:extLst>
              <a:ext uri="{FF2B5EF4-FFF2-40B4-BE49-F238E27FC236}">
                <a16:creationId xmlns:a16="http://schemas.microsoft.com/office/drawing/2014/main" id="{CAE29E3C-66FA-6449-8156-757ECA3D974C}"/>
              </a:ext>
            </a:extLst>
          </p:cNvPr>
          <p:cNvSpPr>
            <a:spLocks noGrp="1"/>
          </p:cNvSpPr>
          <p:nvPr>
            <p:ph type="ftr" sz="quarter" idx="11"/>
          </p:nvPr>
        </p:nvSpPr>
        <p:spPr/>
        <p:txBody>
          <a:bodyPr/>
          <a:lstStyle/>
          <a:p>
            <a:r>
              <a:rPr lang="en-US"/>
              <a:t>Day 1 - Session 1 - NQF Sierra Leone</a:t>
            </a:r>
          </a:p>
        </p:txBody>
      </p:sp>
      <p:sp>
        <p:nvSpPr>
          <p:cNvPr id="7" name="Slide Number Placeholder 6">
            <a:extLst>
              <a:ext uri="{FF2B5EF4-FFF2-40B4-BE49-F238E27FC236}">
                <a16:creationId xmlns:a16="http://schemas.microsoft.com/office/drawing/2014/main" id="{64D3CE46-A6B7-6348-A34E-3F966EEED947}"/>
              </a:ext>
            </a:extLst>
          </p:cNvPr>
          <p:cNvSpPr>
            <a:spLocks noGrp="1"/>
          </p:cNvSpPr>
          <p:nvPr>
            <p:ph type="sldNum" sz="quarter" idx="12"/>
          </p:nvPr>
        </p:nvSpPr>
        <p:spPr/>
        <p:txBody>
          <a:bodyPr/>
          <a:lstStyle/>
          <a:p>
            <a:r>
              <a:rPr lang="en-US"/>
              <a:t>Page </a:t>
            </a:r>
            <a:fld id="{1DB91ECB-95EC-5E4C-AFA5-7A4F8C24E438}" type="slidenum">
              <a:rPr lang="en-US" smtClean="0"/>
              <a:t>‹#›</a:t>
            </a:fld>
            <a:endParaRPr lang="en-US"/>
          </a:p>
        </p:txBody>
      </p:sp>
    </p:spTree>
    <p:extLst>
      <p:ext uri="{BB962C8B-B14F-4D97-AF65-F5344CB8AC3E}">
        <p14:creationId xmlns:p14="http://schemas.microsoft.com/office/powerpoint/2010/main" val="41992926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A651E-1686-8A4A-AB2D-1A5F8BB7C1BC}"/>
              </a:ext>
            </a:extLst>
          </p:cNvPr>
          <p:cNvSpPr>
            <a:spLocks noGrp="1"/>
          </p:cNvSpPr>
          <p:nvPr>
            <p:ph type="title" hasCustomPrompt="1"/>
          </p:nvPr>
        </p:nvSpPr>
        <p:spPr>
          <a:xfrm>
            <a:off x="360000" y="635224"/>
            <a:ext cx="5344885"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08DEF70F-4990-BE48-BE3D-707326FD9729}"/>
              </a:ext>
            </a:extLst>
          </p:cNvPr>
          <p:cNvSpPr>
            <a:spLocks noGrp="1"/>
          </p:cNvSpPr>
          <p:nvPr>
            <p:ph type="pic" idx="1"/>
          </p:nvPr>
        </p:nvSpPr>
        <p:spPr>
          <a:xfrm>
            <a:off x="6096000" y="0"/>
            <a:ext cx="6096000"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17C85603-1EEC-CD44-A3BE-8E7215DC0FFE}"/>
              </a:ext>
            </a:extLst>
          </p:cNvPr>
          <p:cNvSpPr>
            <a:spLocks noGrp="1"/>
          </p:cNvSpPr>
          <p:nvPr>
            <p:ph type="body" sz="half" idx="2"/>
          </p:nvPr>
        </p:nvSpPr>
        <p:spPr>
          <a:xfrm>
            <a:off x="360000" y="2235423"/>
            <a:ext cx="5344885" cy="384169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6" name="Footer Placeholder 5">
            <a:extLst>
              <a:ext uri="{FF2B5EF4-FFF2-40B4-BE49-F238E27FC236}">
                <a16:creationId xmlns:a16="http://schemas.microsoft.com/office/drawing/2014/main" id="{74089234-E854-1D4F-8DF5-26D4EE5630D3}"/>
              </a:ext>
            </a:extLst>
          </p:cNvPr>
          <p:cNvSpPr>
            <a:spLocks noGrp="1"/>
          </p:cNvSpPr>
          <p:nvPr>
            <p:ph type="ftr" sz="quarter" idx="11"/>
          </p:nvPr>
        </p:nvSpPr>
        <p:spPr/>
        <p:txBody>
          <a:bodyPr/>
          <a:lstStyle/>
          <a:p>
            <a:r>
              <a:rPr lang="en-US"/>
              <a:t>Day 1 - Session 1 - NQF Sierra Leone</a:t>
            </a:r>
          </a:p>
        </p:txBody>
      </p:sp>
      <p:sp>
        <p:nvSpPr>
          <p:cNvPr id="7" name="Slide Number Placeholder 6">
            <a:extLst>
              <a:ext uri="{FF2B5EF4-FFF2-40B4-BE49-F238E27FC236}">
                <a16:creationId xmlns:a16="http://schemas.microsoft.com/office/drawing/2014/main" id="{E0013090-AAE5-4B44-9F4F-58B3215802D2}"/>
              </a:ext>
            </a:extLst>
          </p:cNvPr>
          <p:cNvSpPr>
            <a:spLocks noGrp="1"/>
          </p:cNvSpPr>
          <p:nvPr>
            <p:ph type="sldNum" sz="quarter" idx="12"/>
          </p:nvPr>
        </p:nvSpPr>
        <p:spPr/>
        <p:txBody>
          <a:bodyPr/>
          <a:lstStyle/>
          <a:p>
            <a:r>
              <a:rPr lang="en-US"/>
              <a:t>Page </a:t>
            </a:r>
            <a:fld id="{1DB91ECB-95EC-5E4C-AFA5-7A4F8C24E438}" type="slidenum">
              <a:rPr lang="en-US" smtClean="0"/>
              <a:t>‹#›</a:t>
            </a:fld>
            <a:endParaRPr lang="en-US"/>
          </a:p>
        </p:txBody>
      </p:sp>
    </p:spTree>
    <p:extLst>
      <p:ext uri="{BB962C8B-B14F-4D97-AF65-F5344CB8AC3E}">
        <p14:creationId xmlns:p14="http://schemas.microsoft.com/office/powerpoint/2010/main" val="29315568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75F52-CFC2-064D-B247-793FA075BB45}"/>
              </a:ext>
            </a:extLst>
          </p:cNvPr>
          <p:cNvSpPr>
            <a:spLocks noGrp="1"/>
          </p:cNvSpPr>
          <p:nvPr>
            <p:ph type="title" hasCustomPrompt="1"/>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0FB7EC4-7C1A-8B4A-A3A4-891617399ED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Footer Placeholder 4">
            <a:extLst>
              <a:ext uri="{FF2B5EF4-FFF2-40B4-BE49-F238E27FC236}">
                <a16:creationId xmlns:a16="http://schemas.microsoft.com/office/drawing/2014/main" id="{561D9000-7538-5946-B5B1-62D3B35DF623}"/>
              </a:ext>
            </a:extLst>
          </p:cNvPr>
          <p:cNvSpPr>
            <a:spLocks noGrp="1"/>
          </p:cNvSpPr>
          <p:nvPr>
            <p:ph type="ftr" sz="quarter" idx="11"/>
          </p:nvPr>
        </p:nvSpPr>
        <p:spPr/>
        <p:txBody>
          <a:bodyPr/>
          <a:lstStyle/>
          <a:p>
            <a:r>
              <a:rPr lang="en-US"/>
              <a:t>Day 1 - Session 1 - NQF Sierra Leone</a:t>
            </a:r>
          </a:p>
        </p:txBody>
      </p:sp>
      <p:sp>
        <p:nvSpPr>
          <p:cNvPr id="6" name="Slide Number Placeholder 5">
            <a:extLst>
              <a:ext uri="{FF2B5EF4-FFF2-40B4-BE49-F238E27FC236}">
                <a16:creationId xmlns:a16="http://schemas.microsoft.com/office/drawing/2014/main" id="{3EAC705D-DB46-E148-8E2B-5AABFDC39DD3}"/>
              </a:ext>
            </a:extLst>
          </p:cNvPr>
          <p:cNvSpPr>
            <a:spLocks noGrp="1"/>
          </p:cNvSpPr>
          <p:nvPr>
            <p:ph type="sldNum" sz="quarter" idx="12"/>
          </p:nvPr>
        </p:nvSpPr>
        <p:spPr/>
        <p:txBody>
          <a:bodyPr/>
          <a:lstStyle/>
          <a:p>
            <a:r>
              <a:rPr lang="en-US"/>
              <a:t>Page </a:t>
            </a:r>
            <a:fld id="{1DB91ECB-95EC-5E4C-AFA5-7A4F8C24E438}" type="slidenum">
              <a:rPr lang="en-US" smtClean="0"/>
              <a:t>‹#›</a:t>
            </a:fld>
            <a:endParaRPr lang="en-US"/>
          </a:p>
        </p:txBody>
      </p:sp>
    </p:spTree>
    <p:extLst>
      <p:ext uri="{BB962C8B-B14F-4D97-AF65-F5344CB8AC3E}">
        <p14:creationId xmlns:p14="http://schemas.microsoft.com/office/powerpoint/2010/main" val="39325315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C98D7B4-3D8E-E646-AEA9-AC1605786A6F}"/>
              </a:ext>
            </a:extLst>
          </p:cNvPr>
          <p:cNvSpPr>
            <a:spLocks noGrp="1"/>
          </p:cNvSpPr>
          <p:nvPr>
            <p:ph type="title" orient="vert" hasCustomPrompt="1"/>
          </p:nvPr>
        </p:nvSpPr>
        <p:spPr>
          <a:xfrm>
            <a:off x="9273473" y="623087"/>
            <a:ext cx="2557083" cy="5454032"/>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CCEF2D9-A007-004E-B716-651311152D41}"/>
              </a:ext>
            </a:extLst>
          </p:cNvPr>
          <p:cNvSpPr>
            <a:spLocks noGrp="1"/>
          </p:cNvSpPr>
          <p:nvPr>
            <p:ph type="body" orient="vert" idx="1"/>
          </p:nvPr>
        </p:nvSpPr>
        <p:spPr>
          <a:xfrm>
            <a:off x="360000" y="623087"/>
            <a:ext cx="8913473" cy="5454032"/>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Footer Placeholder 4">
            <a:extLst>
              <a:ext uri="{FF2B5EF4-FFF2-40B4-BE49-F238E27FC236}">
                <a16:creationId xmlns:a16="http://schemas.microsoft.com/office/drawing/2014/main" id="{4169A3C1-1685-C24D-A869-B2C70CAA8BA6}"/>
              </a:ext>
            </a:extLst>
          </p:cNvPr>
          <p:cNvSpPr>
            <a:spLocks noGrp="1"/>
          </p:cNvSpPr>
          <p:nvPr>
            <p:ph type="ftr" sz="quarter" idx="11"/>
          </p:nvPr>
        </p:nvSpPr>
        <p:spPr/>
        <p:txBody>
          <a:bodyPr/>
          <a:lstStyle/>
          <a:p>
            <a:r>
              <a:rPr lang="en-US"/>
              <a:t>Day 1 - Session 1 - NQF Sierra Leone</a:t>
            </a:r>
          </a:p>
        </p:txBody>
      </p:sp>
      <p:sp>
        <p:nvSpPr>
          <p:cNvPr id="6" name="Slide Number Placeholder 5">
            <a:extLst>
              <a:ext uri="{FF2B5EF4-FFF2-40B4-BE49-F238E27FC236}">
                <a16:creationId xmlns:a16="http://schemas.microsoft.com/office/drawing/2014/main" id="{3B0C3AEA-8E67-DA47-BB40-3A1F53F53619}"/>
              </a:ext>
            </a:extLst>
          </p:cNvPr>
          <p:cNvSpPr>
            <a:spLocks noGrp="1"/>
          </p:cNvSpPr>
          <p:nvPr>
            <p:ph type="sldNum" sz="quarter" idx="12"/>
          </p:nvPr>
        </p:nvSpPr>
        <p:spPr/>
        <p:txBody>
          <a:bodyPr/>
          <a:lstStyle/>
          <a:p>
            <a:r>
              <a:rPr lang="en-US"/>
              <a:t>Page </a:t>
            </a:r>
            <a:fld id="{1DB91ECB-95EC-5E4C-AFA5-7A4F8C24E438}" type="slidenum">
              <a:rPr lang="en-US" smtClean="0"/>
              <a:t>‹#›</a:t>
            </a:fld>
            <a:endParaRPr lang="en-US"/>
          </a:p>
        </p:txBody>
      </p:sp>
    </p:spTree>
    <p:extLst>
      <p:ext uri="{BB962C8B-B14F-4D97-AF65-F5344CB8AC3E}">
        <p14:creationId xmlns:p14="http://schemas.microsoft.com/office/powerpoint/2010/main" val="16707892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Highlight Box Slide">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2BA1BDAC-66F5-4131-B65D-6C765A9AA993}"/>
              </a:ext>
            </a:extLst>
          </p:cNvPr>
          <p:cNvSpPr/>
          <p:nvPr userDrawn="1"/>
        </p:nvSpPr>
        <p:spPr>
          <a:xfrm>
            <a:off x="8855781" y="1"/>
            <a:ext cx="3336220" cy="6868095"/>
          </a:xfrm>
          <a:custGeom>
            <a:avLst/>
            <a:gdLst>
              <a:gd name="connsiteX0" fmla="*/ 0 w 3336220"/>
              <a:gd name="connsiteY0" fmla="*/ 0 h 6868095"/>
              <a:gd name="connsiteX1" fmla="*/ 3336220 w 3336220"/>
              <a:gd name="connsiteY1" fmla="*/ 0 h 6868095"/>
              <a:gd name="connsiteX2" fmla="*/ 3336220 w 3336220"/>
              <a:gd name="connsiteY2" fmla="*/ 6868095 h 6868095"/>
              <a:gd name="connsiteX3" fmla="*/ 741146 w 3336220"/>
              <a:gd name="connsiteY3" fmla="*/ 6868095 h 6868095"/>
              <a:gd name="connsiteX4" fmla="*/ 2391747 w 3336220"/>
              <a:gd name="connsiteY4" fmla="*/ 1749952 h 6868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6220" h="6868095">
                <a:moveTo>
                  <a:pt x="0" y="0"/>
                </a:moveTo>
                <a:lnTo>
                  <a:pt x="3336220" y="0"/>
                </a:lnTo>
                <a:lnTo>
                  <a:pt x="3336220" y="6868095"/>
                </a:lnTo>
                <a:lnTo>
                  <a:pt x="741146" y="6868095"/>
                </a:lnTo>
                <a:lnTo>
                  <a:pt x="2391747" y="1749952"/>
                </a:lnTo>
                <a:close/>
              </a:path>
            </a:pathLst>
          </a:custGeom>
          <a:solidFill>
            <a:schemeClr val="accent2">
              <a:alpha val="10000"/>
            </a:schemeClr>
          </a:solidFill>
          <a:ln w="21465" cap="flat">
            <a:noFill/>
            <a:prstDash val="solid"/>
            <a:miter/>
          </a:ln>
        </p:spPr>
        <p:txBody>
          <a:bodyPr wrap="square" rtlCol="0" anchor="ctr">
            <a:noAutofit/>
          </a:bodyPr>
          <a:lstStyle/>
          <a:p>
            <a:endParaRPr lang="en-US">
              <a:latin typeface="Arial" panose="020B0604020202020204" pitchFamily="34" charset="0"/>
            </a:endParaRPr>
          </a:p>
        </p:txBody>
      </p:sp>
      <p:sp>
        <p:nvSpPr>
          <p:cNvPr id="2" name="Title 1">
            <a:extLst>
              <a:ext uri="{FF2B5EF4-FFF2-40B4-BE49-F238E27FC236}">
                <a16:creationId xmlns:a16="http://schemas.microsoft.com/office/drawing/2014/main" id="{0FFABAE6-89D6-4DA6-8E25-44CF070F454B}"/>
              </a:ext>
            </a:extLst>
          </p:cNvPr>
          <p:cNvSpPr>
            <a:spLocks noGrp="1"/>
          </p:cNvSpPr>
          <p:nvPr>
            <p:ph type="title"/>
          </p:nvPr>
        </p:nvSpPr>
        <p:spPr>
          <a:xfrm>
            <a:off x="612457" y="332657"/>
            <a:ext cx="10944225" cy="1080120"/>
          </a:xfrm>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9095AE3B-1D47-4E08-889D-30889095D038}"/>
              </a:ext>
            </a:extLst>
          </p:cNvPr>
          <p:cNvSpPr>
            <a:spLocks noGrp="1"/>
          </p:cNvSpPr>
          <p:nvPr>
            <p:ph type="sldNum" sz="quarter" idx="12"/>
          </p:nvPr>
        </p:nvSpPr>
        <p:spPr>
          <a:xfrm>
            <a:off x="11208568" y="6237312"/>
            <a:ext cx="359544" cy="293663"/>
          </a:xfrm>
          <a:prstGeom prst="rect">
            <a:avLst/>
          </a:prstGeom>
        </p:spPr>
        <p:txBody>
          <a:bodyPr/>
          <a:lstStyle>
            <a:lvl1pPr>
              <a:defRPr>
                <a:solidFill>
                  <a:schemeClr val="tx1"/>
                </a:solidFill>
              </a:defRPr>
            </a:lvl1pPr>
          </a:lstStyle>
          <a:p>
            <a:fld id="{3DB84476-BC29-4407-9D57-B2E562B8968B}" type="slidenum">
              <a:rPr lang="en-US" smtClean="0"/>
              <a:pPr/>
              <a:t>‹#›</a:t>
            </a:fld>
            <a:endParaRPr lang="en-US"/>
          </a:p>
        </p:txBody>
      </p:sp>
      <p:sp>
        <p:nvSpPr>
          <p:cNvPr id="10" name="Content Placeholder 2">
            <a:extLst>
              <a:ext uri="{FF2B5EF4-FFF2-40B4-BE49-F238E27FC236}">
                <a16:creationId xmlns:a16="http://schemas.microsoft.com/office/drawing/2014/main" id="{8A6D4E22-2AD5-44BC-9810-314367E9F216}"/>
              </a:ext>
            </a:extLst>
          </p:cNvPr>
          <p:cNvSpPr>
            <a:spLocks noGrp="1"/>
          </p:cNvSpPr>
          <p:nvPr>
            <p:ph idx="1"/>
          </p:nvPr>
        </p:nvSpPr>
        <p:spPr>
          <a:xfrm>
            <a:off x="623887" y="1628801"/>
            <a:ext cx="5400675" cy="4105249"/>
          </a:xfrm>
        </p:spPr>
        <p:txBody>
          <a:bodyPr l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90081787-D484-47D1-A3A7-78815A935B57}"/>
              </a:ext>
            </a:extLst>
          </p:cNvPr>
          <p:cNvSpPr>
            <a:spLocks noGrp="1"/>
          </p:cNvSpPr>
          <p:nvPr>
            <p:ph idx="13"/>
          </p:nvPr>
        </p:nvSpPr>
        <p:spPr>
          <a:xfrm>
            <a:off x="6168008" y="1628801"/>
            <a:ext cx="5400674" cy="4105249"/>
          </a:xfrm>
          <a:prstGeom prst="roundRect">
            <a:avLst>
              <a:gd name="adj" fmla="val 7952"/>
            </a:avLst>
          </a:prstGeom>
          <a:gradFill>
            <a:gsLst>
              <a:gs pos="0">
                <a:schemeClr val="accent2"/>
              </a:gs>
              <a:gs pos="100000">
                <a:srgbClr val="009BA4"/>
              </a:gs>
            </a:gsLst>
            <a:lin ang="5400000" scaled="1"/>
          </a:gradFill>
        </p:spPr>
        <p:txBody>
          <a:bodyPr lIns="216000" tIns="144000" rIns="216000" bIns="216000"/>
          <a:lstStyle>
            <a:lvl1pPr>
              <a:defRPr>
                <a:solidFill>
                  <a:schemeClr val="bg1"/>
                </a:solidFill>
              </a:defRPr>
            </a:lvl1pPr>
            <a:lvl2pPr>
              <a:defRPr>
                <a:solidFill>
                  <a:schemeClr val="bg1"/>
                </a:solidFill>
              </a:defRPr>
            </a:lvl2pPr>
            <a:lvl3pPr>
              <a:buClr>
                <a:schemeClr val="bg1"/>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D2C5F9F2-F8FD-4588-8EFD-E02BD8451783}"/>
              </a:ext>
            </a:extLst>
          </p:cNvPr>
          <p:cNvSpPr>
            <a:spLocks noGrp="1"/>
          </p:cNvSpPr>
          <p:nvPr>
            <p:ph type="ftr" sz="quarter" idx="14"/>
          </p:nvPr>
        </p:nvSpPr>
        <p:spPr/>
        <p:txBody>
          <a:bodyPr/>
          <a:lstStyle>
            <a:lvl1pPr>
              <a:defRPr>
                <a:solidFill>
                  <a:schemeClr val="tx1"/>
                </a:solidFill>
              </a:defRPr>
            </a:lvl1pPr>
          </a:lstStyle>
          <a:p>
            <a:r>
              <a:rPr lang="en-GB"/>
              <a:t>To edit the footer text go to Insert &gt; Header &amp; Footer</a:t>
            </a:r>
            <a:endParaRPr lang="en-US"/>
          </a:p>
        </p:txBody>
      </p:sp>
      <p:pic>
        <p:nvPicPr>
          <p:cNvPr id="9" name="Graphic 8">
            <a:extLst>
              <a:ext uri="{FF2B5EF4-FFF2-40B4-BE49-F238E27FC236}">
                <a16:creationId xmlns:a16="http://schemas.microsoft.com/office/drawing/2014/main" id="{9974B44E-9527-43CD-B366-B671F87BD504}"/>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27203" y="5951184"/>
            <a:ext cx="1108252" cy="669822"/>
          </a:xfrm>
          <a:prstGeom prst="rect">
            <a:avLst/>
          </a:prstGeom>
        </p:spPr>
      </p:pic>
    </p:spTree>
    <p:custDataLst>
      <p:tags r:id="rId1"/>
    </p:custDataLst>
    <p:extLst>
      <p:ext uri="{BB962C8B-B14F-4D97-AF65-F5344CB8AC3E}">
        <p14:creationId xmlns:p14="http://schemas.microsoft.com/office/powerpoint/2010/main" val="1941431581"/>
      </p:ext>
    </p:extLst>
  </p:cSld>
  <p:clrMapOvr>
    <a:masterClrMapping/>
  </p:clrMapOvr>
  <p:transition spd="med">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itle and 2 column content">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5975CCF6-A42E-48EF-9E0F-054032E73219}"/>
              </a:ext>
            </a:extLst>
          </p:cNvPr>
          <p:cNvSpPr/>
          <p:nvPr userDrawn="1"/>
        </p:nvSpPr>
        <p:spPr>
          <a:xfrm flipH="1">
            <a:off x="4367808" y="-13261"/>
            <a:ext cx="7824192" cy="6871261"/>
          </a:xfrm>
          <a:custGeom>
            <a:avLst/>
            <a:gdLst>
              <a:gd name="connsiteX0" fmla="*/ 1483491 w 5868144"/>
              <a:gd name="connsiteY0" fmla="*/ 0 h 5153446"/>
              <a:gd name="connsiteX1" fmla="*/ 0 w 5868144"/>
              <a:gd name="connsiteY1" fmla="*/ 0 h 5153446"/>
              <a:gd name="connsiteX2" fmla="*/ 0 w 5868144"/>
              <a:gd name="connsiteY2" fmla="*/ 5153446 h 5153446"/>
              <a:gd name="connsiteX3" fmla="*/ 545745 w 5868144"/>
              <a:gd name="connsiteY3" fmla="*/ 5153446 h 5153446"/>
              <a:gd name="connsiteX4" fmla="*/ 568503 w 5868144"/>
              <a:gd name="connsiteY4" fmla="*/ 5136060 h 5153446"/>
              <a:gd name="connsiteX5" fmla="*/ 591261 w 5868144"/>
              <a:gd name="connsiteY5" fmla="*/ 5153446 h 5153446"/>
              <a:gd name="connsiteX6" fmla="*/ 3075999 w 5868144"/>
              <a:gd name="connsiteY6" fmla="*/ 5153446 h 5153446"/>
              <a:gd name="connsiteX7" fmla="*/ 2592754 w 5868144"/>
              <a:gd name="connsiteY7" fmla="*/ 3589671 h 5153446"/>
              <a:gd name="connsiteX8" fmla="*/ 5868144 w 5868144"/>
              <a:gd name="connsiteY8" fmla="*/ 1087532 h 5153446"/>
              <a:gd name="connsiteX9" fmla="*/ 1819559 w 5868144"/>
              <a:gd name="connsiteY9" fmla="*/ 1087561 h 515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68144" h="5153446">
                <a:moveTo>
                  <a:pt x="1483491" y="0"/>
                </a:moveTo>
                <a:lnTo>
                  <a:pt x="0" y="0"/>
                </a:lnTo>
                <a:lnTo>
                  <a:pt x="0" y="5153446"/>
                </a:lnTo>
                <a:lnTo>
                  <a:pt x="545745" y="5153446"/>
                </a:lnTo>
                <a:lnTo>
                  <a:pt x="568503" y="5136060"/>
                </a:lnTo>
                <a:lnTo>
                  <a:pt x="591261" y="5153446"/>
                </a:lnTo>
                <a:lnTo>
                  <a:pt x="3075999" y="5153446"/>
                </a:lnTo>
                <a:lnTo>
                  <a:pt x="2592754" y="3589671"/>
                </a:lnTo>
                <a:lnTo>
                  <a:pt x="5868144" y="1087532"/>
                </a:lnTo>
                <a:lnTo>
                  <a:pt x="1819559" y="108756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lvl="0" algn="ctr"/>
            <a:endParaRPr lang="en-GB" sz="2400"/>
          </a:p>
        </p:txBody>
      </p:sp>
      <p:sp>
        <p:nvSpPr>
          <p:cNvPr id="2" name="Title 1">
            <a:extLst>
              <a:ext uri="{FF2B5EF4-FFF2-40B4-BE49-F238E27FC236}">
                <a16:creationId xmlns:a16="http://schemas.microsoft.com/office/drawing/2014/main" id="{24F6CC2F-8ADE-4ED0-BA06-5147A1F2E307}"/>
              </a:ext>
            </a:extLst>
          </p:cNvPr>
          <p:cNvSpPr>
            <a:spLocks noGrp="1"/>
          </p:cNvSpPr>
          <p:nvPr>
            <p:ph type="title"/>
          </p:nvPr>
        </p:nvSpPr>
        <p:spPr>
          <a:xfrm>
            <a:off x="486834" y="580157"/>
            <a:ext cx="11218333" cy="736609"/>
          </a:xfrm>
        </p:spPr>
        <p:txBody>
          <a:bodyPr/>
          <a:lstStyle>
            <a:lvl1pPr>
              <a:defRPr sz="2667"/>
            </a:lvl1pPr>
          </a:lstStyle>
          <a:p>
            <a:r>
              <a:rPr lang="en-US"/>
              <a:t>Click to edit Master title style</a:t>
            </a:r>
            <a:endParaRPr lang="en-GB"/>
          </a:p>
        </p:txBody>
      </p:sp>
      <p:sp>
        <p:nvSpPr>
          <p:cNvPr id="7" name="Text Placeholder 6">
            <a:extLst>
              <a:ext uri="{FF2B5EF4-FFF2-40B4-BE49-F238E27FC236}">
                <a16:creationId xmlns:a16="http://schemas.microsoft.com/office/drawing/2014/main" id="{01EE2930-091E-4862-8CF1-7F3FB7CDDAD1}"/>
              </a:ext>
            </a:extLst>
          </p:cNvPr>
          <p:cNvSpPr>
            <a:spLocks noGrp="1"/>
          </p:cNvSpPr>
          <p:nvPr>
            <p:ph type="body" sz="quarter" idx="11"/>
          </p:nvPr>
        </p:nvSpPr>
        <p:spPr>
          <a:xfrm>
            <a:off x="6381967" y="1604433"/>
            <a:ext cx="5323200" cy="40322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ext Placeholder 6">
            <a:extLst>
              <a:ext uri="{FF2B5EF4-FFF2-40B4-BE49-F238E27FC236}">
                <a16:creationId xmlns:a16="http://schemas.microsoft.com/office/drawing/2014/main" id="{78D0C1D8-6A4B-4DAE-996E-41E2B621901B}"/>
              </a:ext>
            </a:extLst>
          </p:cNvPr>
          <p:cNvSpPr>
            <a:spLocks noGrp="1"/>
          </p:cNvSpPr>
          <p:nvPr>
            <p:ph type="body" sz="quarter" idx="12"/>
          </p:nvPr>
        </p:nvSpPr>
        <p:spPr>
          <a:xfrm>
            <a:off x="486835" y="1604433"/>
            <a:ext cx="5323200" cy="40322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Slide Number Placeholder 2">
            <a:extLst>
              <a:ext uri="{FF2B5EF4-FFF2-40B4-BE49-F238E27FC236}">
                <a16:creationId xmlns:a16="http://schemas.microsoft.com/office/drawing/2014/main" id="{BED88410-D031-47CD-8DA5-41EFDA7146E6}"/>
              </a:ext>
            </a:extLst>
          </p:cNvPr>
          <p:cNvSpPr>
            <a:spLocks noGrp="1"/>
          </p:cNvSpPr>
          <p:nvPr>
            <p:ph type="sldNum" sz="quarter" idx="13"/>
          </p:nvPr>
        </p:nvSpPr>
        <p:spPr/>
        <p:txBody>
          <a:bodyPr/>
          <a:lstStyle/>
          <a:p>
            <a:fld id="{BA7DDD0C-F7B3-44FD-8FF2-ED85422D685B}" type="slidenum">
              <a:rPr lang="en-GB" smtClean="0"/>
              <a:pPr/>
              <a:t>‹#›</a:t>
            </a:fld>
            <a:endParaRPr lang="en-GB"/>
          </a:p>
        </p:txBody>
      </p:sp>
      <p:sp>
        <p:nvSpPr>
          <p:cNvPr id="4" name="Footer Placeholder 3">
            <a:extLst>
              <a:ext uri="{FF2B5EF4-FFF2-40B4-BE49-F238E27FC236}">
                <a16:creationId xmlns:a16="http://schemas.microsoft.com/office/drawing/2014/main" id="{16A59023-DB21-4DAE-A1ED-7D5F59485FDA}"/>
              </a:ext>
            </a:extLst>
          </p:cNvPr>
          <p:cNvSpPr>
            <a:spLocks noGrp="1"/>
          </p:cNvSpPr>
          <p:nvPr>
            <p:ph type="ftr" sz="quarter" idx="14"/>
          </p:nvPr>
        </p:nvSpPr>
        <p:spPr/>
        <p:txBody>
          <a:bodyPr/>
          <a:lstStyle/>
          <a:p>
            <a:r>
              <a:rPr lang="en-GB"/>
              <a:t>COMM-CIU meeting - 15/2/2019</a:t>
            </a:r>
          </a:p>
        </p:txBody>
      </p:sp>
    </p:spTree>
    <p:extLst>
      <p:ext uri="{BB962C8B-B14F-4D97-AF65-F5344CB8AC3E}">
        <p14:creationId xmlns:p14="http://schemas.microsoft.com/office/powerpoint/2010/main" val="2651231175"/>
      </p:ext>
    </p:extLst>
  </p:cSld>
  <p:clrMapOvr>
    <a:masterClrMapping/>
  </p:clrMapOvr>
  <p:transition spd="med">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itle only (white)">
    <p:bg>
      <p:bgPr>
        <a:solidFill>
          <a:schemeClr val="bg1"/>
        </a:solidFill>
        <a:effectLst/>
      </p:bgPr>
    </p:bg>
    <p:spTree>
      <p:nvGrpSpPr>
        <p:cNvPr id="1" name=""/>
        <p:cNvGrpSpPr/>
        <p:nvPr/>
      </p:nvGrpSpPr>
      <p:grpSpPr>
        <a:xfrm>
          <a:off x="0" y="0"/>
          <a:ext cx="0" cy="0"/>
          <a:chOff x="0" y="0"/>
          <a:chExt cx="0" cy="0"/>
        </a:xfrm>
      </p:grpSpPr>
      <p:pic>
        <p:nvPicPr>
          <p:cNvPr id="10" name="Picture 9" descr="A picture containing logo&#10;&#10;Description automatically generated">
            <a:extLst>
              <a:ext uri="{FF2B5EF4-FFF2-40B4-BE49-F238E27FC236}">
                <a16:creationId xmlns:a16="http://schemas.microsoft.com/office/drawing/2014/main" id="{7DEF615F-4BB9-4BE2-9DB8-BB9A8921F8A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0972" y="5693900"/>
            <a:ext cx="1450783" cy="1174195"/>
          </a:xfrm>
          <a:prstGeom prst="rect">
            <a:avLst/>
          </a:prstGeom>
        </p:spPr>
      </p:pic>
      <p:sp>
        <p:nvSpPr>
          <p:cNvPr id="12" name="Title 11">
            <a:extLst>
              <a:ext uri="{FF2B5EF4-FFF2-40B4-BE49-F238E27FC236}">
                <a16:creationId xmlns:a16="http://schemas.microsoft.com/office/drawing/2014/main" id="{65A8F828-EA8C-44F9-8CE3-BF6A6E5A9CD4}"/>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03F1E4F1-B152-43BC-9B40-DCFB7E517CE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CCF89D1-5F6C-4FE0-93BA-66FADB6912FF}"/>
              </a:ext>
            </a:extLst>
          </p:cNvPr>
          <p:cNvSpPr>
            <a:spLocks noGrp="1"/>
          </p:cNvSpPr>
          <p:nvPr>
            <p:ph type="sldNum" sz="quarter" idx="12"/>
          </p:nvPr>
        </p:nvSpPr>
        <p:spPr/>
        <p:txBody>
          <a:bodyPr/>
          <a:lstStyle/>
          <a:p>
            <a:fld id="{3DB84476-BC29-4407-9D57-B2E562B8968B}" type="slidenum">
              <a:rPr lang="en-US" smtClean="0"/>
              <a:pPr/>
              <a:t>‹#›</a:t>
            </a:fld>
            <a:endParaRPr lang="en-US"/>
          </a:p>
        </p:txBody>
      </p:sp>
    </p:spTree>
    <p:custDataLst>
      <p:tags r:id="rId1"/>
    </p:custDataLst>
    <p:extLst>
      <p:ext uri="{BB962C8B-B14F-4D97-AF65-F5344CB8AC3E}">
        <p14:creationId xmlns:p14="http://schemas.microsoft.com/office/powerpoint/2010/main" val="4248858605"/>
      </p:ext>
    </p:extLst>
  </p:cSld>
  <p:clrMapOvr>
    <a:masterClrMapping/>
  </p:clrMapOvr>
  <p:extLst>
    <p:ext uri="{DCECCB84-F9BA-43D5-87BE-67443E8EF086}">
      <p15:sldGuideLst xmlns:p15="http://schemas.microsoft.com/office/powerpoint/2012/main">
        <p15:guide id="2" orient="horz" pos="890">
          <p15:clr>
            <a:srgbClr val="FBAE40"/>
          </p15:clr>
        </p15:guide>
        <p15:guide id="3" orient="horz" pos="3612">
          <p15:clr>
            <a:srgbClr val="FBAE40"/>
          </p15:clr>
        </p15:guide>
        <p15:guide id="4" orient="horz" pos="98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image" Target="../media/image5.svg"/><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theme" Target="../theme/theme2.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EEDD943A-E7D1-1442-B11F-9AD565BFAADE}"/>
              </a:ext>
            </a:extLst>
          </p:cNvPr>
          <p:cNvSpPr/>
          <p:nvPr userDrawn="1"/>
        </p:nvSpPr>
        <p:spPr>
          <a:xfrm>
            <a:off x="-24276" y="6775449"/>
            <a:ext cx="12251342" cy="115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4365BF88-B44A-7F45-8F66-E59B47654BDA}"/>
              </a:ext>
            </a:extLst>
          </p:cNvPr>
          <p:cNvSpPr>
            <a:spLocks noGrp="1"/>
          </p:cNvSpPr>
          <p:nvPr>
            <p:ph type="title"/>
          </p:nvPr>
        </p:nvSpPr>
        <p:spPr>
          <a:xfrm>
            <a:off x="359999" y="615429"/>
            <a:ext cx="11467851"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2C119AB6-4A12-704F-815D-BF469423263C}"/>
              </a:ext>
            </a:extLst>
          </p:cNvPr>
          <p:cNvSpPr>
            <a:spLocks noGrp="1"/>
          </p:cNvSpPr>
          <p:nvPr>
            <p:ph type="body" idx="1"/>
          </p:nvPr>
        </p:nvSpPr>
        <p:spPr>
          <a:xfrm>
            <a:off x="352486" y="2136290"/>
            <a:ext cx="11475317" cy="393974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82D941E7-FA4E-9849-8413-A329FC3D3703}"/>
              </a:ext>
            </a:extLst>
          </p:cNvPr>
          <p:cNvSpPr>
            <a:spLocks noGrp="1"/>
          </p:cNvSpPr>
          <p:nvPr>
            <p:ph type="ftr" sz="quarter" idx="3"/>
          </p:nvPr>
        </p:nvSpPr>
        <p:spPr>
          <a:xfrm>
            <a:off x="360000" y="6271340"/>
            <a:ext cx="3710343" cy="173592"/>
          </a:xfrm>
          <a:prstGeom prst="rect">
            <a:avLst/>
          </a:prstGeom>
        </p:spPr>
        <p:txBody>
          <a:bodyPr vert="horz" lIns="91440" tIns="45720" rIns="91440" bIns="45720" rtlCol="0" anchor="ctr"/>
          <a:lstStyle>
            <a:lvl1pPr algn="l">
              <a:defRPr sz="900" b="0" i="0">
                <a:solidFill>
                  <a:schemeClr val="tx1"/>
                </a:solidFill>
                <a:latin typeface="Nunito Sans Light" pitchFamily="2" charset="77"/>
              </a:defRPr>
            </a:lvl1pPr>
          </a:lstStyle>
          <a:p>
            <a:r>
              <a:rPr lang="en-US"/>
              <a:t>Day 1 - Session 1 - NQF Sierra Leone</a:t>
            </a:r>
            <a:endParaRPr lang="en-US" dirty="0"/>
          </a:p>
        </p:txBody>
      </p:sp>
      <p:sp>
        <p:nvSpPr>
          <p:cNvPr id="6" name="Slide Number Placeholder 5">
            <a:extLst>
              <a:ext uri="{FF2B5EF4-FFF2-40B4-BE49-F238E27FC236}">
                <a16:creationId xmlns:a16="http://schemas.microsoft.com/office/drawing/2014/main" id="{CFBFF041-55E9-474B-96BF-DE20B5064837}"/>
              </a:ext>
            </a:extLst>
          </p:cNvPr>
          <p:cNvSpPr>
            <a:spLocks noGrp="1"/>
          </p:cNvSpPr>
          <p:nvPr>
            <p:ph type="sldNum" sz="quarter" idx="4"/>
          </p:nvPr>
        </p:nvSpPr>
        <p:spPr>
          <a:xfrm>
            <a:off x="359999" y="6538366"/>
            <a:ext cx="3710327" cy="172800"/>
          </a:xfrm>
          <a:prstGeom prst="rect">
            <a:avLst/>
          </a:prstGeom>
        </p:spPr>
        <p:txBody>
          <a:bodyPr vert="horz" lIns="91440" tIns="45720" rIns="91440" bIns="45720" rtlCol="0" anchor="ctr"/>
          <a:lstStyle>
            <a:lvl1pPr algn="l">
              <a:defRPr sz="900" b="0" i="0">
                <a:solidFill>
                  <a:schemeClr val="tx1"/>
                </a:solidFill>
                <a:latin typeface="Nunito Sans Light" pitchFamily="2" charset="77"/>
              </a:defRPr>
            </a:lvl1pPr>
          </a:lstStyle>
          <a:p>
            <a:r>
              <a:rPr lang="en-US" dirty="0"/>
              <a:t>Page </a:t>
            </a:r>
            <a:fld id="{1DB91ECB-95EC-5E4C-AFA5-7A4F8C24E438}" type="slidenum">
              <a:rPr lang="en-US" smtClean="0"/>
              <a:pPr/>
              <a:t>‹#›</a:t>
            </a:fld>
            <a:endParaRPr lang="en-US" dirty="0"/>
          </a:p>
        </p:txBody>
      </p:sp>
      <p:cxnSp>
        <p:nvCxnSpPr>
          <p:cNvPr id="16" name="Straight Connector 15">
            <a:extLst>
              <a:ext uri="{FF2B5EF4-FFF2-40B4-BE49-F238E27FC236}">
                <a16:creationId xmlns:a16="http://schemas.microsoft.com/office/drawing/2014/main" id="{54B49138-81C1-014E-8ECA-889ED1390597}"/>
              </a:ext>
            </a:extLst>
          </p:cNvPr>
          <p:cNvCxnSpPr>
            <a:cxnSpLocks/>
          </p:cNvCxnSpPr>
          <p:nvPr userDrawn="1"/>
        </p:nvCxnSpPr>
        <p:spPr>
          <a:xfrm>
            <a:off x="360000" y="6496826"/>
            <a:ext cx="35198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Graphic 18">
            <a:extLst>
              <a:ext uri="{FF2B5EF4-FFF2-40B4-BE49-F238E27FC236}">
                <a16:creationId xmlns:a16="http://schemas.microsoft.com/office/drawing/2014/main" id="{14DA1AF7-02CB-764B-9641-17A1510886DC}"/>
              </a:ext>
            </a:extLst>
          </p:cNvPr>
          <p:cNvPicPr>
            <a:picLocks noChangeAspect="1"/>
          </p:cNvPicPr>
          <p:nvPr userDrawn="1"/>
        </p:nvPicPr>
        <p:blipFill>
          <a:blip>
            <a:extLst>
              <a:ext uri="{96DAC541-7B7A-43D3-8B79-37D633B846F1}">
                <asvg:svgBlip xmlns:asvg="http://schemas.microsoft.com/office/drawing/2016/SVG/main" r:embed="rId20"/>
              </a:ext>
            </a:extLst>
          </a:blip>
          <a:stretch>
            <a:fillRect/>
          </a:stretch>
        </p:blipFill>
        <p:spPr>
          <a:xfrm>
            <a:off x="360000" y="183852"/>
            <a:ext cx="1065600" cy="359952"/>
          </a:xfrm>
          <a:prstGeom prst="rect">
            <a:avLst/>
          </a:prstGeom>
        </p:spPr>
      </p:pic>
    </p:spTree>
    <p:extLst>
      <p:ext uri="{BB962C8B-B14F-4D97-AF65-F5344CB8AC3E}">
        <p14:creationId xmlns:p14="http://schemas.microsoft.com/office/powerpoint/2010/main" val="11558448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7" r:id="rId16"/>
    <p:sldLayoutId id="2147483678" r:id="rId17"/>
    <p:sldLayoutId id="2147483679" r:id="rId18"/>
  </p:sldLayoutIdLst>
  <p:hf hdr="0" ftr="0" dt="0"/>
  <p:txStyles>
    <p:titleStyle>
      <a:lvl1pPr algn="l" defTabSz="914400" rtl="0" eaLnBrk="1" latinLnBrk="0" hangingPunct="1">
        <a:lnSpc>
          <a:spcPct val="90000"/>
        </a:lnSpc>
        <a:spcBef>
          <a:spcPct val="0"/>
        </a:spcBef>
        <a:buNone/>
        <a:defRPr sz="4400" b="1" i="0" kern="1200">
          <a:solidFill>
            <a:schemeClr val="accent1"/>
          </a:solidFill>
          <a:latin typeface="Nunito Sans ExtraBol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Nunito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Nunito Sans"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Nunito Sans"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Nunito Sans"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Nunito Sa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EEDD943A-E7D1-1442-B11F-9AD565BFAADE}"/>
              </a:ext>
            </a:extLst>
          </p:cNvPr>
          <p:cNvSpPr/>
          <p:nvPr userDrawn="1"/>
        </p:nvSpPr>
        <p:spPr>
          <a:xfrm>
            <a:off x="-24276" y="6775449"/>
            <a:ext cx="12251342" cy="115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4365BF88-B44A-7F45-8F66-E59B47654BDA}"/>
              </a:ext>
            </a:extLst>
          </p:cNvPr>
          <p:cNvSpPr>
            <a:spLocks noGrp="1"/>
          </p:cNvSpPr>
          <p:nvPr>
            <p:ph type="title"/>
          </p:nvPr>
        </p:nvSpPr>
        <p:spPr>
          <a:xfrm>
            <a:off x="359999" y="615429"/>
            <a:ext cx="11467851"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C119AB6-4A12-704F-815D-BF469423263C}"/>
              </a:ext>
            </a:extLst>
          </p:cNvPr>
          <p:cNvSpPr>
            <a:spLocks noGrp="1"/>
          </p:cNvSpPr>
          <p:nvPr>
            <p:ph type="body" idx="1"/>
          </p:nvPr>
        </p:nvSpPr>
        <p:spPr>
          <a:xfrm>
            <a:off x="352486" y="2136290"/>
            <a:ext cx="11475317" cy="393974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Footer Placeholder 4">
            <a:extLst>
              <a:ext uri="{FF2B5EF4-FFF2-40B4-BE49-F238E27FC236}">
                <a16:creationId xmlns:a16="http://schemas.microsoft.com/office/drawing/2014/main" id="{82D941E7-FA4E-9849-8413-A329FC3D3703}"/>
              </a:ext>
            </a:extLst>
          </p:cNvPr>
          <p:cNvSpPr>
            <a:spLocks noGrp="1"/>
          </p:cNvSpPr>
          <p:nvPr>
            <p:ph type="ftr" sz="quarter" idx="3"/>
          </p:nvPr>
        </p:nvSpPr>
        <p:spPr>
          <a:xfrm>
            <a:off x="360000" y="6271340"/>
            <a:ext cx="3710343" cy="173592"/>
          </a:xfrm>
          <a:prstGeom prst="rect">
            <a:avLst/>
          </a:prstGeom>
        </p:spPr>
        <p:txBody>
          <a:bodyPr vert="horz" lIns="91440" tIns="45720" rIns="91440" bIns="45720" rtlCol="0" anchor="ctr"/>
          <a:lstStyle>
            <a:lvl1pPr algn="l">
              <a:defRPr sz="900" b="0" i="0">
                <a:solidFill>
                  <a:schemeClr val="tx1"/>
                </a:solidFill>
                <a:latin typeface="Nunito Sans Light" pitchFamily="2" charset="77"/>
              </a:defRPr>
            </a:lvl1pPr>
          </a:lstStyle>
          <a:p>
            <a:r>
              <a:rPr lang="en-US"/>
              <a:t>Day 1 - Session 1 - NQF Sierra Leone</a:t>
            </a:r>
          </a:p>
        </p:txBody>
      </p:sp>
      <p:sp>
        <p:nvSpPr>
          <p:cNvPr id="6" name="Slide Number Placeholder 5">
            <a:extLst>
              <a:ext uri="{FF2B5EF4-FFF2-40B4-BE49-F238E27FC236}">
                <a16:creationId xmlns:a16="http://schemas.microsoft.com/office/drawing/2014/main" id="{CFBFF041-55E9-474B-96BF-DE20B5064837}"/>
              </a:ext>
            </a:extLst>
          </p:cNvPr>
          <p:cNvSpPr>
            <a:spLocks noGrp="1"/>
          </p:cNvSpPr>
          <p:nvPr>
            <p:ph type="sldNum" sz="quarter" idx="4"/>
          </p:nvPr>
        </p:nvSpPr>
        <p:spPr>
          <a:xfrm>
            <a:off x="359999" y="6538366"/>
            <a:ext cx="3710327" cy="172800"/>
          </a:xfrm>
          <a:prstGeom prst="rect">
            <a:avLst/>
          </a:prstGeom>
        </p:spPr>
        <p:txBody>
          <a:bodyPr vert="horz" lIns="91440" tIns="45720" rIns="91440" bIns="45720" rtlCol="0" anchor="ctr"/>
          <a:lstStyle>
            <a:lvl1pPr algn="l">
              <a:defRPr sz="900" b="0" i="0">
                <a:solidFill>
                  <a:schemeClr val="tx1"/>
                </a:solidFill>
                <a:latin typeface="Nunito Sans Light" pitchFamily="2" charset="77"/>
              </a:defRPr>
            </a:lvl1pPr>
          </a:lstStyle>
          <a:p>
            <a:r>
              <a:rPr lang="en-US"/>
              <a:t>Page </a:t>
            </a:r>
            <a:fld id="{1DB91ECB-95EC-5E4C-AFA5-7A4F8C24E438}" type="slidenum">
              <a:rPr lang="en-US" smtClean="0"/>
              <a:pPr/>
              <a:t>‹#›</a:t>
            </a:fld>
            <a:endParaRPr lang="en-US"/>
          </a:p>
        </p:txBody>
      </p:sp>
      <p:cxnSp>
        <p:nvCxnSpPr>
          <p:cNvPr id="16" name="Straight Connector 15">
            <a:extLst>
              <a:ext uri="{FF2B5EF4-FFF2-40B4-BE49-F238E27FC236}">
                <a16:creationId xmlns:a16="http://schemas.microsoft.com/office/drawing/2014/main" id="{54B49138-81C1-014E-8ECA-889ED1390597}"/>
              </a:ext>
            </a:extLst>
          </p:cNvPr>
          <p:cNvCxnSpPr>
            <a:cxnSpLocks/>
          </p:cNvCxnSpPr>
          <p:nvPr userDrawn="1"/>
        </p:nvCxnSpPr>
        <p:spPr>
          <a:xfrm>
            <a:off x="360000" y="6496826"/>
            <a:ext cx="35198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Graphic 18">
            <a:extLst>
              <a:ext uri="{FF2B5EF4-FFF2-40B4-BE49-F238E27FC236}">
                <a16:creationId xmlns:a16="http://schemas.microsoft.com/office/drawing/2014/main" id="{14DA1AF7-02CB-764B-9641-17A1510886DC}"/>
              </a:ext>
            </a:extLst>
          </p:cNvPr>
          <p:cNvPicPr>
            <a:picLocks noChangeAspect="1"/>
          </p:cNvPicPr>
          <p:nvPr userDrawn="1"/>
        </p:nvPicPr>
        <p:blipFill>
          <a:blip>
            <a:extLst>
              <a:ext uri="{96DAC541-7B7A-43D3-8B79-37D633B846F1}">
                <asvg:svgBlip xmlns:asvg="http://schemas.microsoft.com/office/drawing/2016/SVG/main" r:embed="rId20"/>
              </a:ext>
            </a:extLst>
          </a:blip>
          <a:stretch>
            <a:fillRect/>
          </a:stretch>
        </p:blipFill>
        <p:spPr>
          <a:xfrm>
            <a:off x="360000" y="183852"/>
            <a:ext cx="1065600" cy="359952"/>
          </a:xfrm>
          <a:prstGeom prst="rect">
            <a:avLst/>
          </a:prstGeom>
        </p:spPr>
      </p:pic>
    </p:spTree>
    <p:extLst>
      <p:ext uri="{BB962C8B-B14F-4D97-AF65-F5344CB8AC3E}">
        <p14:creationId xmlns:p14="http://schemas.microsoft.com/office/powerpoint/2010/main" val="1366601517"/>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 id="2147483698" r:id="rId18"/>
  </p:sldLayoutIdLst>
  <p:hf hdr="0" ftr="0" dt="0"/>
  <p:txStyles>
    <p:titleStyle>
      <a:lvl1pPr algn="l" defTabSz="914400" rtl="0" eaLnBrk="1" latinLnBrk="0" hangingPunct="1">
        <a:lnSpc>
          <a:spcPct val="90000"/>
        </a:lnSpc>
        <a:spcBef>
          <a:spcPct val="0"/>
        </a:spcBef>
        <a:buNone/>
        <a:defRPr sz="4400" b="1" i="0" kern="1200">
          <a:solidFill>
            <a:schemeClr val="accent1"/>
          </a:solidFill>
          <a:latin typeface="Nunito Sans ExtraBol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Nunito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Nunito Sans"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Nunito Sans"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Nunito Sans"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Nunito Sa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9.emf"/><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1.xml"/><Relationship Id="rId5" Type="http://schemas.openxmlformats.org/officeDocument/2006/relationships/hyperlink" Target="https://acqf.africa/resources/policy-guidelines/acqf-policy-document-upon-validation-by-au-member-states-en-fr-pt" TargetMode="Externa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3.png"/><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hyperlink" Target="https://acqf.africa/resources/policy-guidelines/acqf-policy-document-upon-validation-by-au-member-states-en-fr-pt/acqf-policy-document-en" TargetMode="External"/><Relationship Id="rId2" Type="http://schemas.openxmlformats.org/officeDocument/2006/relationships/image" Target="../media/image14.png"/><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3" Type="http://schemas.openxmlformats.org/officeDocument/2006/relationships/hyperlink" Target="https://acqf.africa/resources/referencing/referencing-to-acqf" TargetMode="External"/><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hyperlink" Target="https://elearning.acqf-qcp.africa/"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hyperlink" Target="https://acqf.africa/resources/research/digital-skills/green-and-digital-skills-in-africa-insights-from-online-labour-market-data"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acqf.africa/acqf-network/acqf-sustainability-main-goal" TargetMode="Externa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27.xml"/><Relationship Id="rId5" Type="http://schemas.openxmlformats.org/officeDocument/2006/relationships/image" Target="../media/image36.png"/><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hyperlink" Target="https://acqf.africa/resources/surveys-acqf-ii-nqf-rpl-micro-credentials/survey-of-national-qualifications-frameworks-in-africa-analytical-report"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8CD916F-8480-FFA7-7127-9C989E2EB9D8}"/>
              </a:ext>
            </a:extLst>
          </p:cNvPr>
          <p:cNvSpPr>
            <a:spLocks noGrp="1"/>
          </p:cNvSpPr>
          <p:nvPr>
            <p:ph type="body" sz="quarter" idx="11"/>
          </p:nvPr>
        </p:nvSpPr>
        <p:spPr>
          <a:xfrm>
            <a:off x="507626" y="4359197"/>
            <a:ext cx="5378450" cy="330729"/>
          </a:xfrm>
        </p:spPr>
        <p:txBody>
          <a:bodyPr>
            <a:normAutofit fontScale="85000" lnSpcReduction="10000"/>
          </a:bodyPr>
          <a:lstStyle/>
          <a:p>
            <a:r>
              <a:rPr lang="en-GB" dirty="0"/>
              <a:t>7</a:t>
            </a:r>
            <a:r>
              <a:rPr lang="en-GB" baseline="30000" dirty="0"/>
              <a:t>th</a:t>
            </a:r>
            <a:r>
              <a:rPr lang="en-GB" dirty="0"/>
              <a:t> ACQF Continental Forum, Nairobi, 28 July 2026</a:t>
            </a:r>
          </a:p>
        </p:txBody>
      </p:sp>
      <p:sp>
        <p:nvSpPr>
          <p:cNvPr id="9" name="Text Placeholder 2">
            <a:extLst>
              <a:ext uri="{FF2B5EF4-FFF2-40B4-BE49-F238E27FC236}">
                <a16:creationId xmlns:a16="http://schemas.microsoft.com/office/drawing/2014/main" id="{836151D2-CBBF-C9D6-314D-704B97FD4CE2}"/>
              </a:ext>
            </a:extLst>
          </p:cNvPr>
          <p:cNvSpPr txBox="1">
            <a:spLocks/>
          </p:cNvSpPr>
          <p:nvPr/>
        </p:nvSpPr>
        <p:spPr>
          <a:xfrm>
            <a:off x="507626" y="1852449"/>
            <a:ext cx="5588374" cy="1851386"/>
          </a:xfrm>
          <a:prstGeom prst="rect">
            <a:avLst/>
          </a:prstGeom>
        </p:spPr>
        <p:txBody>
          <a:bodyPr vert="horz" lIns="91440" tIns="45720" rIns="91440" bIns="45720" rtlCol="0">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bg1"/>
                </a:solidFill>
                <a:latin typeface="Nunito Sans"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b="0" i="0" kern="1200">
                <a:solidFill>
                  <a:schemeClr val="tx1"/>
                </a:solidFill>
                <a:latin typeface="Nunito Sans"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unito Sans"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unito Sans"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unito Sa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4000" dirty="0">
                <a:solidFill>
                  <a:schemeClr val="accent1"/>
                </a:solidFill>
              </a:rPr>
              <a:t>ACQF-II </a:t>
            </a:r>
          </a:p>
          <a:p>
            <a:r>
              <a:rPr lang="en-GB" sz="4000" dirty="0">
                <a:solidFill>
                  <a:schemeClr val="accent1"/>
                </a:solidFill>
              </a:rPr>
              <a:t>2026 Project Progress </a:t>
            </a:r>
          </a:p>
          <a:p>
            <a:r>
              <a:rPr lang="en-GB" sz="4000" dirty="0">
                <a:solidFill>
                  <a:schemeClr val="accent1"/>
                </a:solidFill>
              </a:rPr>
              <a:t>and Transition Planning</a:t>
            </a:r>
          </a:p>
        </p:txBody>
      </p:sp>
      <p:pic>
        <p:nvPicPr>
          <p:cNvPr id="3" name="Picture 2">
            <a:extLst>
              <a:ext uri="{FF2B5EF4-FFF2-40B4-BE49-F238E27FC236}">
                <a16:creationId xmlns:a16="http://schemas.microsoft.com/office/drawing/2014/main" id="{D6FC4221-E369-23B2-F563-5E92FD020C59}"/>
              </a:ext>
            </a:extLst>
          </p:cNvPr>
          <p:cNvPicPr>
            <a:picLocks noChangeAspect="1"/>
          </p:cNvPicPr>
          <p:nvPr/>
        </p:nvPicPr>
        <p:blipFill>
          <a:blip r:embed="rId3"/>
          <a:stretch>
            <a:fillRect/>
          </a:stretch>
        </p:blipFill>
        <p:spPr>
          <a:xfrm>
            <a:off x="109412" y="125823"/>
            <a:ext cx="6208495" cy="1078549"/>
          </a:xfrm>
          <a:prstGeom prst="rect">
            <a:avLst/>
          </a:prstGeom>
        </p:spPr>
      </p:pic>
      <p:pic>
        <p:nvPicPr>
          <p:cNvPr id="6" name="Picture 5" descr="A group of people posing for a photo&#10;&#10;Description automatically generated">
            <a:extLst>
              <a:ext uri="{FF2B5EF4-FFF2-40B4-BE49-F238E27FC236}">
                <a16:creationId xmlns:a16="http://schemas.microsoft.com/office/drawing/2014/main" id="{B05C3EE1-53D0-F8A6-FA5C-C21CCDCE86CE}"/>
              </a:ext>
            </a:extLst>
          </p:cNvPr>
          <p:cNvPicPr>
            <a:picLocks noChangeAspect="1"/>
          </p:cNvPicPr>
          <p:nvPr/>
        </p:nvPicPr>
        <p:blipFill>
          <a:blip r:embed="rId4"/>
          <a:stretch>
            <a:fillRect/>
          </a:stretch>
        </p:blipFill>
        <p:spPr>
          <a:xfrm>
            <a:off x="6096000" y="1316219"/>
            <a:ext cx="6096000" cy="3988934"/>
          </a:xfrm>
          <a:prstGeom prst="rect">
            <a:avLst/>
          </a:prstGeom>
        </p:spPr>
      </p:pic>
      <p:sp>
        <p:nvSpPr>
          <p:cNvPr id="7" name="Text Placeholder 4">
            <a:extLst>
              <a:ext uri="{FF2B5EF4-FFF2-40B4-BE49-F238E27FC236}">
                <a16:creationId xmlns:a16="http://schemas.microsoft.com/office/drawing/2014/main" id="{E02E2C87-39DE-A079-36B7-54FF6086050C}"/>
              </a:ext>
            </a:extLst>
          </p:cNvPr>
          <p:cNvSpPr txBox="1">
            <a:spLocks/>
          </p:cNvSpPr>
          <p:nvPr/>
        </p:nvSpPr>
        <p:spPr>
          <a:xfrm>
            <a:off x="350030" y="6264954"/>
            <a:ext cx="5378450" cy="330729"/>
          </a:xfrm>
          <a:prstGeom prst="rect">
            <a:avLst/>
          </a:prstGeom>
        </p:spPr>
        <p:txBody>
          <a:bodyPr vert="horz" lIns="91440" tIns="45720" rIns="91440" bIns="45720" rtlCol="0">
            <a:normAutofit fontScale="85000"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bg1"/>
                </a:solidFill>
                <a:latin typeface="Nunito Sans"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b="0" i="0" kern="1200">
                <a:solidFill>
                  <a:schemeClr val="tx1"/>
                </a:solidFill>
                <a:latin typeface="Nunito Sans"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unito Sans"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unito Sans"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unito Sa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Maria Rosenstock, European Training Foundation</a:t>
            </a:r>
          </a:p>
        </p:txBody>
      </p:sp>
    </p:spTree>
    <p:extLst>
      <p:ext uri="{BB962C8B-B14F-4D97-AF65-F5344CB8AC3E}">
        <p14:creationId xmlns:p14="http://schemas.microsoft.com/office/powerpoint/2010/main" val="2742968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98EFD6-9A9D-309F-E54F-AD113872492A}"/>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8C4780FC-294E-2FD5-F63C-F5B967909278}"/>
              </a:ext>
            </a:extLst>
          </p:cNvPr>
          <p:cNvSpPr>
            <a:spLocks noGrp="1"/>
          </p:cNvSpPr>
          <p:nvPr>
            <p:ph type="title"/>
          </p:nvPr>
        </p:nvSpPr>
        <p:spPr>
          <a:xfrm>
            <a:off x="5444564" y="583413"/>
            <a:ext cx="5984296" cy="1211020"/>
          </a:xfrm>
        </p:spPr>
        <p:txBody>
          <a:bodyPr/>
          <a:lstStyle/>
          <a:p>
            <a:r>
              <a:rPr lang="en-GB" dirty="0"/>
              <a:t>Objectives:</a:t>
            </a:r>
          </a:p>
        </p:txBody>
      </p:sp>
      <p:sp>
        <p:nvSpPr>
          <p:cNvPr id="13" name="Slide Number Placeholder 12">
            <a:extLst>
              <a:ext uri="{FF2B5EF4-FFF2-40B4-BE49-F238E27FC236}">
                <a16:creationId xmlns:a16="http://schemas.microsoft.com/office/drawing/2014/main" id="{F557D2ED-C234-F821-E1F5-A6E89419E77C}"/>
              </a:ext>
            </a:extLst>
          </p:cNvPr>
          <p:cNvSpPr>
            <a:spLocks noGrp="1"/>
          </p:cNvSpPr>
          <p:nvPr>
            <p:ph type="sldNum" sz="quarter" idx="12"/>
          </p:nvPr>
        </p:nvSpPr>
        <p:spPr/>
        <p:txBody>
          <a:bodyPr/>
          <a:lstStyle/>
          <a:p>
            <a:fld id="{F14C80AF-EA39-4A35-8630-1F8E47F55333}" type="slidenum">
              <a:rPr lang="en-GB" smtClean="0"/>
              <a:pPr/>
              <a:t>2</a:t>
            </a:fld>
            <a:endParaRPr lang="en-GB"/>
          </a:p>
        </p:txBody>
      </p:sp>
      <p:sp>
        <p:nvSpPr>
          <p:cNvPr id="12" name="Triangle 11">
            <a:extLst>
              <a:ext uri="{FF2B5EF4-FFF2-40B4-BE49-F238E27FC236}">
                <a16:creationId xmlns:a16="http://schemas.microsoft.com/office/drawing/2014/main" id="{E8F7810E-5270-36BD-7D03-484DEA39E329}"/>
              </a:ext>
            </a:extLst>
          </p:cNvPr>
          <p:cNvSpPr/>
          <p:nvPr/>
        </p:nvSpPr>
        <p:spPr>
          <a:xfrm rot="2710082">
            <a:off x="11176885" y="1449626"/>
            <a:ext cx="917639" cy="456519"/>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1D6A956-1908-4931-66FB-78A70B0C46CD}"/>
              </a:ext>
            </a:extLst>
          </p:cNvPr>
          <p:cNvSpPr txBox="1"/>
          <p:nvPr/>
        </p:nvSpPr>
        <p:spPr>
          <a:xfrm>
            <a:off x="5444564" y="1303547"/>
            <a:ext cx="6100355" cy="2739211"/>
          </a:xfrm>
          <a:prstGeom prst="rect">
            <a:avLst/>
          </a:prstGeom>
          <a:noFill/>
        </p:spPr>
        <p:txBody>
          <a:bodyPr wrap="square">
            <a:spAutoFit/>
          </a:bodyPr>
          <a:lstStyle/>
          <a:p>
            <a:endParaRPr lang="pl-PL" sz="2000" dirty="0"/>
          </a:p>
          <a:p>
            <a:pPr marL="342900" indent="-342900">
              <a:buFont typeface="Wingdings" panose="05000000000000000000" pitchFamily="2" charset="2"/>
              <a:buChar char="q"/>
            </a:pPr>
            <a:r>
              <a:rPr lang="en-GB" sz="2000" dirty="0"/>
              <a:t>improved </a:t>
            </a:r>
            <a:r>
              <a:rPr lang="en-GB" sz="2000" b="1" dirty="0"/>
              <a:t>transparency and comparability </a:t>
            </a:r>
            <a:r>
              <a:rPr lang="en-GB" sz="2000" dirty="0"/>
              <a:t>of qualifications</a:t>
            </a:r>
            <a:endParaRPr lang="pl-PL" sz="2000" dirty="0"/>
          </a:p>
          <a:p>
            <a:pPr marL="342900" indent="-342900">
              <a:buFont typeface="Wingdings" panose="05000000000000000000" pitchFamily="2" charset="2"/>
              <a:buChar char="q"/>
            </a:pPr>
            <a:r>
              <a:rPr lang="en-GB" sz="2000" dirty="0"/>
              <a:t>improved mutual trust and </a:t>
            </a:r>
            <a:r>
              <a:rPr lang="en-GB" sz="2000" b="1" dirty="0"/>
              <a:t>information-sharing</a:t>
            </a:r>
            <a:r>
              <a:rPr lang="en-GB" sz="2000" dirty="0"/>
              <a:t> between qualifications frameworks and systems on the continent</a:t>
            </a:r>
          </a:p>
          <a:p>
            <a:pPr marL="342900" indent="-342900">
              <a:buFont typeface="Wingdings" panose="05000000000000000000" pitchFamily="2" charset="2"/>
              <a:buChar char="q"/>
            </a:pPr>
            <a:r>
              <a:rPr lang="pl-PL" sz="2000" dirty="0"/>
              <a:t>enhance</a:t>
            </a:r>
            <a:r>
              <a:rPr lang="en-GB" sz="2000" dirty="0"/>
              <a:t>d</a:t>
            </a:r>
            <a:r>
              <a:rPr lang="pl-PL" sz="2000" dirty="0"/>
              <a:t> </a:t>
            </a:r>
            <a:r>
              <a:rPr lang="en-GB" sz="2000" b="1" dirty="0"/>
              <a:t>recognition of skills and credentials</a:t>
            </a:r>
            <a:endParaRPr lang="en-GB" sz="2400" dirty="0"/>
          </a:p>
          <a:p>
            <a:endParaRPr lang="en-GB" sz="3200" dirty="0"/>
          </a:p>
        </p:txBody>
      </p:sp>
      <p:sp>
        <p:nvSpPr>
          <p:cNvPr id="2" name="Title 9">
            <a:extLst>
              <a:ext uri="{FF2B5EF4-FFF2-40B4-BE49-F238E27FC236}">
                <a16:creationId xmlns:a16="http://schemas.microsoft.com/office/drawing/2014/main" id="{2237D6FC-2152-FF0C-9E34-DC87EB6AEBAC}"/>
              </a:ext>
            </a:extLst>
          </p:cNvPr>
          <p:cNvSpPr txBox="1">
            <a:spLocks/>
          </p:cNvSpPr>
          <p:nvPr/>
        </p:nvSpPr>
        <p:spPr>
          <a:xfrm>
            <a:off x="589051" y="748958"/>
            <a:ext cx="3542830" cy="78403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accent1"/>
                </a:solidFill>
                <a:latin typeface="Nunito Sans ExtraBold" pitchFamily="2" charset="77"/>
                <a:ea typeface="+mj-ea"/>
                <a:cs typeface="+mj-cs"/>
              </a:defRPr>
            </a:lvl1pPr>
          </a:lstStyle>
          <a:p>
            <a:r>
              <a:rPr lang="en-GB" dirty="0"/>
              <a:t>Challenge:</a:t>
            </a:r>
          </a:p>
        </p:txBody>
      </p:sp>
      <p:sp>
        <p:nvSpPr>
          <p:cNvPr id="4" name="TextBox 3">
            <a:extLst>
              <a:ext uri="{FF2B5EF4-FFF2-40B4-BE49-F238E27FC236}">
                <a16:creationId xmlns:a16="http://schemas.microsoft.com/office/drawing/2014/main" id="{64EC64DE-A544-BE4D-76FF-040ECD9A5092}"/>
              </a:ext>
            </a:extLst>
          </p:cNvPr>
          <p:cNvSpPr txBox="1"/>
          <p:nvPr/>
        </p:nvSpPr>
        <p:spPr>
          <a:xfrm>
            <a:off x="705110" y="1580082"/>
            <a:ext cx="3829747" cy="2800767"/>
          </a:xfrm>
          <a:prstGeom prst="rect">
            <a:avLst/>
          </a:prstGeom>
          <a:noFill/>
        </p:spPr>
        <p:txBody>
          <a:bodyPr wrap="square">
            <a:spAutoFit/>
          </a:bodyPr>
          <a:lstStyle/>
          <a:p>
            <a:pPr marL="342900" indent="-342900">
              <a:buFont typeface="Arial" panose="020B0604020202020204" pitchFamily="34" charset="0"/>
              <a:buChar char="•"/>
            </a:pPr>
            <a:r>
              <a:rPr lang="en-GB" sz="2000" dirty="0"/>
              <a:t>Qualifications across countries and systems are very diverse</a:t>
            </a:r>
          </a:p>
          <a:p>
            <a:endParaRPr lang="en-GB" sz="2000" dirty="0"/>
          </a:p>
          <a:p>
            <a:pPr marL="342900" indent="-342900">
              <a:buFont typeface="Arial" panose="020B0604020202020204" pitchFamily="34" charset="0"/>
              <a:buChar char="•"/>
            </a:pPr>
            <a:r>
              <a:rPr lang="en-GB" sz="2000" dirty="0"/>
              <a:t>ACQF </a:t>
            </a:r>
            <a:r>
              <a:rPr lang="pl-PL" sz="2000" dirty="0"/>
              <a:t>provides </a:t>
            </a:r>
            <a:r>
              <a:rPr lang="en-GB" sz="2000" dirty="0"/>
              <a:t>a common reference frame for qualifications levels.</a:t>
            </a:r>
          </a:p>
          <a:p>
            <a:endParaRPr lang="en-GB" sz="2400" dirty="0"/>
          </a:p>
          <a:p>
            <a:endParaRPr lang="en-GB" sz="3200" dirty="0"/>
          </a:p>
        </p:txBody>
      </p:sp>
      <p:sp>
        <p:nvSpPr>
          <p:cNvPr id="6" name="Title 9">
            <a:extLst>
              <a:ext uri="{FF2B5EF4-FFF2-40B4-BE49-F238E27FC236}">
                <a16:creationId xmlns:a16="http://schemas.microsoft.com/office/drawing/2014/main" id="{054352CC-3899-8EEE-B1BD-5515141B2017}"/>
              </a:ext>
            </a:extLst>
          </p:cNvPr>
          <p:cNvSpPr txBox="1">
            <a:spLocks/>
          </p:cNvSpPr>
          <p:nvPr/>
        </p:nvSpPr>
        <p:spPr>
          <a:xfrm>
            <a:off x="5560623" y="3970666"/>
            <a:ext cx="5984296" cy="12110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accent1"/>
                </a:solidFill>
                <a:latin typeface="Nunito Sans ExtraBold" pitchFamily="2" charset="77"/>
                <a:ea typeface="+mj-ea"/>
                <a:cs typeface="+mj-cs"/>
              </a:defRPr>
            </a:lvl1pPr>
          </a:lstStyle>
          <a:p>
            <a:r>
              <a:rPr lang="en-GB" dirty="0"/>
              <a:t>Wider impact:</a:t>
            </a:r>
          </a:p>
        </p:txBody>
      </p:sp>
      <p:sp>
        <p:nvSpPr>
          <p:cNvPr id="14" name="TextBox 13">
            <a:extLst>
              <a:ext uri="{FF2B5EF4-FFF2-40B4-BE49-F238E27FC236}">
                <a16:creationId xmlns:a16="http://schemas.microsoft.com/office/drawing/2014/main" id="{8B171EDA-14B0-F18F-252C-37B1C6EEFAEC}"/>
              </a:ext>
            </a:extLst>
          </p:cNvPr>
          <p:cNvSpPr txBox="1"/>
          <p:nvPr/>
        </p:nvSpPr>
        <p:spPr>
          <a:xfrm>
            <a:off x="5652742" y="4945943"/>
            <a:ext cx="6123396" cy="830997"/>
          </a:xfrm>
          <a:prstGeom prst="rect">
            <a:avLst/>
          </a:prstGeom>
          <a:noFill/>
        </p:spPr>
        <p:txBody>
          <a:bodyPr wrap="square">
            <a:spAutoFit/>
          </a:bodyPr>
          <a:lstStyle/>
          <a:p>
            <a:r>
              <a:rPr lang="en-GB" sz="2400" dirty="0"/>
              <a:t>Improved mobility</a:t>
            </a:r>
            <a:r>
              <a:rPr lang="pl-PL" sz="2400" dirty="0"/>
              <a:t> and</a:t>
            </a:r>
            <a:r>
              <a:rPr lang="en-GB" sz="2400" dirty="0"/>
              <a:t> lifelong learning opportunities </a:t>
            </a:r>
          </a:p>
        </p:txBody>
      </p:sp>
      <p:sp>
        <p:nvSpPr>
          <p:cNvPr id="7" name="TextBox 6">
            <a:extLst>
              <a:ext uri="{FF2B5EF4-FFF2-40B4-BE49-F238E27FC236}">
                <a16:creationId xmlns:a16="http://schemas.microsoft.com/office/drawing/2014/main" id="{DF0D0266-98B0-4633-BF0D-E29C8E02F510}"/>
              </a:ext>
            </a:extLst>
          </p:cNvPr>
          <p:cNvSpPr txBox="1"/>
          <p:nvPr/>
        </p:nvSpPr>
        <p:spPr>
          <a:xfrm>
            <a:off x="9787162" y="0"/>
            <a:ext cx="2240280" cy="320040"/>
          </a:xfrm>
          <a:prstGeom prst="rect">
            <a:avLst/>
          </a:prstGeom>
          <a:noFill/>
        </p:spPr>
        <p:txBody>
          <a:bodyPr wrap="square"/>
          <a:lstStyle/>
          <a:p>
            <a:pPr algn="r">
              <a:defRPr sz="1200" b="1">
                <a:solidFill>
                  <a:srgbClr val="5F6670"/>
                </a:solidFill>
                <a:latin typeface="Aptos"/>
              </a:defRPr>
            </a:pPr>
            <a:r>
              <a:rPr dirty="0"/>
              <a:t>Mercy Ngoma</a:t>
            </a:r>
          </a:p>
        </p:txBody>
      </p:sp>
    </p:spTree>
    <p:extLst>
      <p:ext uri="{BB962C8B-B14F-4D97-AF65-F5344CB8AC3E}">
        <p14:creationId xmlns:p14="http://schemas.microsoft.com/office/powerpoint/2010/main" val="3448138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60D7567-6557-2DEF-C1B4-C5C9E10587C7}"/>
              </a:ext>
            </a:extLst>
          </p:cNvPr>
          <p:cNvSpPr>
            <a:spLocks noGrp="1"/>
          </p:cNvSpPr>
          <p:nvPr>
            <p:ph type="sldNum" sz="quarter" idx="12"/>
          </p:nvPr>
        </p:nvSpPr>
        <p:spPr>
          <a:xfrm>
            <a:off x="359999" y="6538366"/>
            <a:ext cx="3710327" cy="172800"/>
          </a:xfrm>
        </p:spPr>
        <p:txBody>
          <a:bodyPr anchor="ctr">
            <a:normAutofit/>
          </a:bodyPr>
          <a:lstStyle/>
          <a:p>
            <a:pPr>
              <a:lnSpc>
                <a:spcPct val="90000"/>
              </a:lnSpc>
              <a:spcAft>
                <a:spcPts val="600"/>
              </a:spcAft>
            </a:pPr>
            <a:r>
              <a:rPr lang="en-US" sz="500"/>
              <a:t>Page </a:t>
            </a:r>
            <a:fld id="{1DB91ECB-95EC-5E4C-AFA5-7A4F8C24E438}" type="slidenum">
              <a:rPr lang="en-US" sz="500" smtClean="0"/>
              <a:pPr>
                <a:lnSpc>
                  <a:spcPct val="90000"/>
                </a:lnSpc>
                <a:spcAft>
                  <a:spcPts val="600"/>
                </a:spcAft>
              </a:pPr>
              <a:t>3</a:t>
            </a:fld>
            <a:endParaRPr lang="en-US" sz="500"/>
          </a:p>
        </p:txBody>
      </p:sp>
      <p:graphicFrame>
        <p:nvGraphicFramePr>
          <p:cNvPr id="6" name="Content Placeholder 2">
            <a:extLst>
              <a:ext uri="{FF2B5EF4-FFF2-40B4-BE49-F238E27FC236}">
                <a16:creationId xmlns:a16="http://schemas.microsoft.com/office/drawing/2014/main" id="{81E43B6E-9A08-756E-13DE-5FF987B31B78}"/>
              </a:ext>
            </a:extLst>
          </p:cNvPr>
          <p:cNvGraphicFramePr>
            <a:graphicFrameLocks noGrp="1"/>
          </p:cNvGraphicFramePr>
          <p:nvPr>
            <p:ph idx="1"/>
            <p:extLst>
              <p:ext uri="{D42A27DB-BD31-4B8C-83A1-F6EECF244321}">
                <p14:modId xmlns:p14="http://schemas.microsoft.com/office/powerpoint/2010/main" val="1915151693"/>
              </p:ext>
            </p:extLst>
          </p:nvPr>
        </p:nvGraphicFramePr>
        <p:xfrm>
          <a:off x="5183187" y="212036"/>
          <a:ext cx="6743769" cy="63263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id="{AD2595D6-5268-6B9B-4FF7-906258D50B4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7388" y="1375768"/>
            <a:ext cx="4132992" cy="2921347"/>
          </a:xfrm>
          <a:prstGeom prst="rect">
            <a:avLst/>
          </a:prstGeom>
          <a:ln>
            <a:solidFill>
              <a:schemeClr val="accent1"/>
            </a:solidFill>
          </a:ln>
        </p:spPr>
      </p:pic>
      <p:sp>
        <p:nvSpPr>
          <p:cNvPr id="2" name="Arrow: Down 1">
            <a:extLst>
              <a:ext uri="{FF2B5EF4-FFF2-40B4-BE49-F238E27FC236}">
                <a16:creationId xmlns:a16="http://schemas.microsoft.com/office/drawing/2014/main" id="{EC92E954-1749-0090-8D86-808B60B8D132}"/>
              </a:ext>
            </a:extLst>
          </p:cNvPr>
          <p:cNvSpPr/>
          <p:nvPr/>
        </p:nvSpPr>
        <p:spPr>
          <a:xfrm>
            <a:off x="7947699" y="4222679"/>
            <a:ext cx="805884" cy="809396"/>
          </a:xfrm>
          <a:prstGeom prst="downArrow">
            <a:avLst/>
          </a:prstGeom>
          <a:solidFill>
            <a:srgbClr val="750D6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35688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DBFCD4E-EAEA-20FF-9156-B489BED58EFF}"/>
              </a:ext>
            </a:extLst>
          </p:cNvPr>
          <p:cNvSpPr>
            <a:spLocks noGrp="1"/>
          </p:cNvSpPr>
          <p:nvPr>
            <p:ph type="ftr" sz="quarter" idx="11"/>
          </p:nvPr>
        </p:nvSpPr>
        <p:spPr/>
        <p:txBody>
          <a:bodyPr/>
          <a:lstStyle/>
          <a:p>
            <a:r>
              <a:rPr lang="en-US"/>
              <a:t>Session 2_Nairobi RPL Forum</a:t>
            </a:r>
          </a:p>
        </p:txBody>
      </p:sp>
      <p:sp>
        <p:nvSpPr>
          <p:cNvPr id="3" name="Slide Number Placeholder 2">
            <a:extLst>
              <a:ext uri="{FF2B5EF4-FFF2-40B4-BE49-F238E27FC236}">
                <a16:creationId xmlns:a16="http://schemas.microsoft.com/office/drawing/2014/main" id="{AF49C171-1E17-980D-7FAF-E387B0218D25}"/>
              </a:ext>
            </a:extLst>
          </p:cNvPr>
          <p:cNvSpPr>
            <a:spLocks noGrp="1"/>
          </p:cNvSpPr>
          <p:nvPr>
            <p:ph type="sldNum" sz="quarter" idx="12"/>
          </p:nvPr>
        </p:nvSpPr>
        <p:spPr/>
        <p:txBody>
          <a:bodyPr/>
          <a:lstStyle/>
          <a:p>
            <a:r>
              <a:rPr lang="en-US"/>
              <a:t>Page </a:t>
            </a:r>
            <a:fld id="{1DB91ECB-95EC-5E4C-AFA5-7A4F8C24E438}" type="slidenum">
              <a:rPr lang="en-US" smtClean="0"/>
              <a:t>4</a:t>
            </a:fld>
            <a:endParaRPr lang="en-US" dirty="0"/>
          </a:p>
        </p:txBody>
      </p:sp>
      <p:pic>
        <p:nvPicPr>
          <p:cNvPr id="5" name="Picture 4" descr="A document with text and a logo&#10;&#10;Description automatically generated">
            <a:extLst>
              <a:ext uri="{FF2B5EF4-FFF2-40B4-BE49-F238E27FC236}">
                <a16:creationId xmlns:a16="http://schemas.microsoft.com/office/drawing/2014/main" id="{41A8A0EC-7C68-3BA6-DABB-74AA32AD4CBC}"/>
              </a:ext>
            </a:extLst>
          </p:cNvPr>
          <p:cNvPicPr>
            <a:picLocks noChangeAspect="1"/>
          </p:cNvPicPr>
          <p:nvPr/>
        </p:nvPicPr>
        <p:blipFill>
          <a:blip r:embed="rId2"/>
          <a:stretch>
            <a:fillRect/>
          </a:stretch>
        </p:blipFill>
        <p:spPr>
          <a:xfrm>
            <a:off x="4136173" y="192676"/>
            <a:ext cx="3926318" cy="55675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A document with text and a logo&#10;&#10;Description automatically generated">
            <a:extLst>
              <a:ext uri="{FF2B5EF4-FFF2-40B4-BE49-F238E27FC236}">
                <a16:creationId xmlns:a16="http://schemas.microsoft.com/office/drawing/2014/main" id="{245CA6E4-2E6B-63C6-CB4B-CEC17D5CA27A}"/>
              </a:ext>
            </a:extLst>
          </p:cNvPr>
          <p:cNvPicPr>
            <a:picLocks noChangeAspect="1"/>
          </p:cNvPicPr>
          <p:nvPr/>
        </p:nvPicPr>
        <p:blipFill>
          <a:blip r:embed="rId3"/>
          <a:stretch>
            <a:fillRect/>
          </a:stretch>
        </p:blipFill>
        <p:spPr>
          <a:xfrm>
            <a:off x="210427" y="1496379"/>
            <a:ext cx="3643454" cy="51871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A document with text and a globe&#10;&#10;Description automatically generated">
            <a:extLst>
              <a:ext uri="{FF2B5EF4-FFF2-40B4-BE49-F238E27FC236}">
                <a16:creationId xmlns:a16="http://schemas.microsoft.com/office/drawing/2014/main" id="{C0197A5B-72C9-94B8-51A9-71C00F17E18D}"/>
              </a:ext>
            </a:extLst>
          </p:cNvPr>
          <p:cNvPicPr>
            <a:picLocks noChangeAspect="1"/>
          </p:cNvPicPr>
          <p:nvPr/>
        </p:nvPicPr>
        <p:blipFill>
          <a:blip r:embed="rId4"/>
          <a:stretch>
            <a:fillRect/>
          </a:stretch>
        </p:blipFill>
        <p:spPr>
          <a:xfrm>
            <a:off x="8251037" y="1349545"/>
            <a:ext cx="3824320" cy="536162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TextBox 9">
            <a:extLst>
              <a:ext uri="{FF2B5EF4-FFF2-40B4-BE49-F238E27FC236}">
                <a16:creationId xmlns:a16="http://schemas.microsoft.com/office/drawing/2014/main" id="{C4F36754-960D-277F-567C-94CA9C97FC0C}"/>
              </a:ext>
            </a:extLst>
          </p:cNvPr>
          <p:cNvSpPr txBox="1"/>
          <p:nvPr/>
        </p:nvSpPr>
        <p:spPr>
          <a:xfrm>
            <a:off x="4070327" y="5844767"/>
            <a:ext cx="4159274" cy="1200329"/>
          </a:xfrm>
          <a:prstGeom prst="rect">
            <a:avLst/>
          </a:prstGeom>
          <a:noFill/>
        </p:spPr>
        <p:txBody>
          <a:bodyPr wrap="square" rtlCol="0">
            <a:spAutoFit/>
          </a:bodyPr>
          <a:lstStyle/>
          <a:p>
            <a:r>
              <a:rPr lang="en-GB" dirty="0">
                <a:hlinkClick r:id="rId5"/>
              </a:rPr>
              <a:t>https://acqf.africa/resources/policy-guidelines/acqf-policy-document-upon-validation-by-au-member-states-en-fr-pt</a:t>
            </a:r>
            <a:endParaRPr lang="en-GB" dirty="0"/>
          </a:p>
          <a:p>
            <a:endParaRPr lang="en-BE" dirty="0"/>
          </a:p>
        </p:txBody>
      </p:sp>
    </p:spTree>
    <p:extLst>
      <p:ext uri="{BB962C8B-B14F-4D97-AF65-F5344CB8AC3E}">
        <p14:creationId xmlns:p14="http://schemas.microsoft.com/office/powerpoint/2010/main" val="1431744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4DB91-7B90-2FAC-A7EA-55C7D9F8D7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FE29C5-01AE-EDBE-4AAC-A18C1768F182}"/>
              </a:ext>
            </a:extLst>
          </p:cNvPr>
          <p:cNvSpPr>
            <a:spLocks noGrp="1"/>
          </p:cNvSpPr>
          <p:nvPr>
            <p:ph type="title"/>
          </p:nvPr>
        </p:nvSpPr>
        <p:spPr>
          <a:xfrm>
            <a:off x="4051293" y="75088"/>
            <a:ext cx="7145700" cy="660892"/>
          </a:xfrm>
        </p:spPr>
        <p:txBody>
          <a:bodyPr anchor="b">
            <a:normAutofit/>
          </a:bodyPr>
          <a:lstStyle/>
          <a:p>
            <a:r>
              <a:rPr lang="en-BE" dirty="0"/>
              <a:t>Main areas of activity of the ACQF</a:t>
            </a:r>
          </a:p>
        </p:txBody>
      </p:sp>
      <p:graphicFrame>
        <p:nvGraphicFramePr>
          <p:cNvPr id="16" name="Content Placeholder 2">
            <a:extLst>
              <a:ext uri="{FF2B5EF4-FFF2-40B4-BE49-F238E27FC236}">
                <a16:creationId xmlns:a16="http://schemas.microsoft.com/office/drawing/2014/main" id="{3FAC9304-D1D8-382D-BE79-22ACBD58CDC7}"/>
              </a:ext>
            </a:extLst>
          </p:cNvPr>
          <p:cNvGraphicFramePr>
            <a:graphicFrameLocks noGrp="1"/>
          </p:cNvGraphicFramePr>
          <p:nvPr>
            <p:ph idx="1"/>
            <p:extLst>
              <p:ext uri="{D42A27DB-BD31-4B8C-83A1-F6EECF244321}">
                <p14:modId xmlns:p14="http://schemas.microsoft.com/office/powerpoint/2010/main" val="915077514"/>
              </p:ext>
            </p:extLst>
          </p:nvPr>
        </p:nvGraphicFramePr>
        <p:xfrm>
          <a:off x="3113070" y="626724"/>
          <a:ext cx="8829886" cy="60844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id="{6F9D2859-5293-17A3-47B1-47115F4E63D1}"/>
              </a:ext>
            </a:extLst>
          </p:cNvPr>
          <p:cNvPicPr>
            <a:picLocks noChangeAspect="1"/>
          </p:cNvPicPr>
          <p:nvPr/>
        </p:nvPicPr>
        <p:blipFill>
          <a:blip r:embed="rId7"/>
          <a:stretch>
            <a:fillRect/>
          </a:stretch>
        </p:blipFill>
        <p:spPr>
          <a:xfrm>
            <a:off x="134141" y="1177"/>
            <a:ext cx="2880384" cy="6754637"/>
          </a:xfrm>
          <a:prstGeom prst="rect">
            <a:avLst/>
          </a:prstGeom>
        </p:spPr>
      </p:pic>
      <p:sp>
        <p:nvSpPr>
          <p:cNvPr id="3" name="Slide Number Placeholder 2">
            <a:extLst>
              <a:ext uri="{FF2B5EF4-FFF2-40B4-BE49-F238E27FC236}">
                <a16:creationId xmlns:a16="http://schemas.microsoft.com/office/drawing/2014/main" id="{1A6948FB-A360-FC99-E825-A325CCCDB667}"/>
              </a:ext>
            </a:extLst>
          </p:cNvPr>
          <p:cNvSpPr>
            <a:spLocks noGrp="1"/>
          </p:cNvSpPr>
          <p:nvPr>
            <p:ph type="sldNum" sz="quarter" idx="12"/>
          </p:nvPr>
        </p:nvSpPr>
        <p:spPr/>
        <p:txBody>
          <a:bodyPr/>
          <a:lstStyle/>
          <a:p>
            <a:r>
              <a:rPr lang="en-US"/>
              <a:t>Page </a:t>
            </a:r>
            <a:fld id="{1DB91ECB-95EC-5E4C-AFA5-7A4F8C24E438}" type="slidenum">
              <a:rPr lang="en-US" smtClean="0"/>
              <a:t>5</a:t>
            </a:fld>
            <a:endParaRPr lang="en-US" dirty="0"/>
          </a:p>
        </p:txBody>
      </p:sp>
    </p:spTree>
    <p:extLst>
      <p:ext uri="{BB962C8B-B14F-4D97-AF65-F5344CB8AC3E}">
        <p14:creationId xmlns:p14="http://schemas.microsoft.com/office/powerpoint/2010/main" val="524809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38B748-6F11-04D7-2C48-11A2AA36F3DC}"/>
              </a:ext>
            </a:extLst>
          </p:cNvPr>
          <p:cNvSpPr>
            <a:spLocks noGrp="1"/>
          </p:cNvSpPr>
          <p:nvPr>
            <p:ph type="body" sz="quarter" idx="10"/>
          </p:nvPr>
        </p:nvSpPr>
        <p:spPr>
          <a:xfrm>
            <a:off x="457766" y="385229"/>
            <a:ext cx="7345998" cy="3544887"/>
          </a:xfrm>
        </p:spPr>
        <p:txBody>
          <a:bodyPr/>
          <a:lstStyle/>
          <a:p>
            <a:endParaRPr lang="en-GB" dirty="0"/>
          </a:p>
        </p:txBody>
      </p:sp>
      <p:sp>
        <p:nvSpPr>
          <p:cNvPr id="3" name="Text Placeholder 2">
            <a:extLst>
              <a:ext uri="{FF2B5EF4-FFF2-40B4-BE49-F238E27FC236}">
                <a16:creationId xmlns:a16="http://schemas.microsoft.com/office/drawing/2014/main" id="{CE61F211-459A-A39A-C525-2346E5C307A0}"/>
              </a:ext>
            </a:extLst>
          </p:cNvPr>
          <p:cNvSpPr>
            <a:spLocks noGrp="1"/>
          </p:cNvSpPr>
          <p:nvPr>
            <p:ph type="body" sz="quarter" idx="11"/>
          </p:nvPr>
        </p:nvSpPr>
        <p:spPr/>
        <p:txBody>
          <a:bodyPr>
            <a:normAutofit/>
          </a:bodyPr>
          <a:lstStyle/>
          <a:p>
            <a:r>
              <a:rPr lang="en-GB" dirty="0"/>
              <a:t>Referencing</a:t>
            </a:r>
          </a:p>
        </p:txBody>
      </p:sp>
    </p:spTree>
    <p:extLst>
      <p:ext uri="{BB962C8B-B14F-4D97-AF65-F5344CB8AC3E}">
        <p14:creationId xmlns:p14="http://schemas.microsoft.com/office/powerpoint/2010/main" val="3992326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789CE-9349-22A8-414D-3F4EC16E7A2E}"/>
              </a:ext>
            </a:extLst>
          </p:cNvPr>
          <p:cNvSpPr>
            <a:spLocks noGrp="1"/>
          </p:cNvSpPr>
          <p:nvPr>
            <p:ph type="title"/>
          </p:nvPr>
        </p:nvSpPr>
        <p:spPr>
          <a:xfrm>
            <a:off x="2346703" y="439448"/>
            <a:ext cx="8338421" cy="1121450"/>
          </a:xfrm>
        </p:spPr>
        <p:txBody>
          <a:bodyPr/>
          <a:lstStyle/>
          <a:p>
            <a:r>
              <a:rPr lang="en-GB" dirty="0"/>
              <a:t>Importance of referencing</a:t>
            </a:r>
          </a:p>
        </p:txBody>
      </p:sp>
      <p:sp>
        <p:nvSpPr>
          <p:cNvPr id="3" name="Content Placeholder 2">
            <a:extLst>
              <a:ext uri="{FF2B5EF4-FFF2-40B4-BE49-F238E27FC236}">
                <a16:creationId xmlns:a16="http://schemas.microsoft.com/office/drawing/2014/main" id="{7443EEAE-9FC3-64E2-899E-385858147C18}"/>
              </a:ext>
            </a:extLst>
          </p:cNvPr>
          <p:cNvSpPr>
            <a:spLocks noGrp="1"/>
          </p:cNvSpPr>
          <p:nvPr>
            <p:ph sz="half" idx="1"/>
          </p:nvPr>
        </p:nvSpPr>
        <p:spPr>
          <a:xfrm>
            <a:off x="359999" y="1825624"/>
            <a:ext cx="5442087" cy="4183289"/>
          </a:xfrm>
          <a:ln>
            <a:solidFill>
              <a:schemeClr val="accent4"/>
            </a:solidFill>
          </a:ln>
        </p:spPr>
        <p:txBody>
          <a:bodyPr anchor="ctr">
            <a:normAutofit/>
          </a:bodyPr>
          <a:lstStyle/>
          <a:p>
            <a:pPr>
              <a:spcBef>
                <a:spcPts val="1200"/>
              </a:spcBef>
              <a:spcAft>
                <a:spcPts val="1800"/>
              </a:spcAft>
            </a:pPr>
            <a:r>
              <a:rPr lang="en-GB" sz="2400" b="1" dirty="0"/>
              <a:t>Enhances transparency and comparability</a:t>
            </a:r>
            <a:r>
              <a:rPr lang="en-GB" sz="2400" dirty="0"/>
              <a:t> </a:t>
            </a:r>
          </a:p>
          <a:p>
            <a:pPr>
              <a:spcBef>
                <a:spcPts val="1200"/>
              </a:spcBef>
              <a:spcAft>
                <a:spcPts val="1800"/>
              </a:spcAft>
            </a:pPr>
            <a:r>
              <a:rPr lang="en-GB" sz="2400" b="1" dirty="0"/>
              <a:t>Builds trust and credibility</a:t>
            </a:r>
            <a:r>
              <a:rPr lang="en-GB" sz="2400" dirty="0"/>
              <a:t> in national qualifications systems</a:t>
            </a:r>
          </a:p>
          <a:p>
            <a:pPr>
              <a:spcAft>
                <a:spcPts val="1200"/>
              </a:spcAft>
            </a:pPr>
            <a:r>
              <a:rPr lang="en-GB" sz="2400" b="1" dirty="0"/>
              <a:t>Strengthens national systems</a:t>
            </a:r>
            <a:r>
              <a:rPr lang="en-GB" sz="2400" dirty="0"/>
              <a:t> by promoting reflection and quality assurance</a:t>
            </a:r>
          </a:p>
        </p:txBody>
      </p:sp>
      <p:sp>
        <p:nvSpPr>
          <p:cNvPr id="4" name="Content Placeholder 3">
            <a:extLst>
              <a:ext uri="{FF2B5EF4-FFF2-40B4-BE49-F238E27FC236}">
                <a16:creationId xmlns:a16="http://schemas.microsoft.com/office/drawing/2014/main" id="{AF9B7209-CB93-5FA8-4085-D1CE7B7DA163}"/>
              </a:ext>
            </a:extLst>
          </p:cNvPr>
          <p:cNvSpPr>
            <a:spLocks noGrp="1"/>
          </p:cNvSpPr>
          <p:nvPr>
            <p:ph sz="half" idx="2"/>
          </p:nvPr>
        </p:nvSpPr>
        <p:spPr>
          <a:xfrm>
            <a:off x="6172200" y="1825625"/>
            <a:ext cx="5562600" cy="4183288"/>
          </a:xfrm>
          <a:ln>
            <a:solidFill>
              <a:schemeClr val="accent4"/>
            </a:solidFill>
          </a:ln>
        </p:spPr>
        <p:txBody>
          <a:bodyPr anchor="ctr">
            <a:normAutofit/>
          </a:bodyPr>
          <a:lstStyle/>
          <a:p>
            <a:pPr>
              <a:spcAft>
                <a:spcPts val="1200"/>
              </a:spcAft>
            </a:pPr>
            <a:r>
              <a:rPr lang="en-GB" sz="2400" b="1" dirty="0"/>
              <a:t>Enhances visibility at continental level</a:t>
            </a:r>
            <a:r>
              <a:rPr lang="en-GB" sz="2400" dirty="0"/>
              <a:t> by indicating ACQF levels on certificates and in the Qualifications and Credentials Platform (QCP)</a:t>
            </a:r>
          </a:p>
          <a:p>
            <a:pPr>
              <a:spcAft>
                <a:spcPts val="1200"/>
              </a:spcAft>
            </a:pPr>
            <a:r>
              <a:rPr lang="en-GB" sz="2400" b="1" dirty="0"/>
              <a:t>Supports recognition of qualifications</a:t>
            </a:r>
            <a:r>
              <a:rPr lang="en-GB" sz="2400" dirty="0"/>
              <a:t> across borders</a:t>
            </a:r>
          </a:p>
          <a:p>
            <a:pPr>
              <a:spcBef>
                <a:spcPts val="1200"/>
              </a:spcBef>
            </a:pPr>
            <a:r>
              <a:rPr lang="en-GB" sz="2400" b="1" dirty="0"/>
              <a:t>Contributes to regional integration and economic cooperation</a:t>
            </a:r>
            <a:endParaRPr lang="en-GB" sz="2400" dirty="0"/>
          </a:p>
        </p:txBody>
      </p:sp>
      <p:sp>
        <p:nvSpPr>
          <p:cNvPr id="5" name="Slide Number Placeholder 4">
            <a:extLst>
              <a:ext uri="{FF2B5EF4-FFF2-40B4-BE49-F238E27FC236}">
                <a16:creationId xmlns:a16="http://schemas.microsoft.com/office/drawing/2014/main" id="{0E9568B3-BB91-469B-EF97-36439EDD0CBA}"/>
              </a:ext>
            </a:extLst>
          </p:cNvPr>
          <p:cNvSpPr>
            <a:spLocks noGrp="1"/>
          </p:cNvSpPr>
          <p:nvPr>
            <p:ph type="sldNum" sz="quarter" idx="12"/>
          </p:nvPr>
        </p:nvSpPr>
        <p:spPr/>
        <p:txBody>
          <a:bodyPr/>
          <a:lstStyle/>
          <a:p>
            <a:r>
              <a:rPr lang="en-US"/>
              <a:t>Page </a:t>
            </a:r>
            <a:fld id="{1DB91ECB-95EC-5E4C-AFA5-7A4F8C24E438}" type="slidenum">
              <a:rPr lang="en-US" smtClean="0"/>
              <a:t>7</a:t>
            </a:fld>
            <a:endParaRPr lang="en-US"/>
          </a:p>
        </p:txBody>
      </p:sp>
    </p:spTree>
    <p:extLst>
      <p:ext uri="{BB962C8B-B14F-4D97-AF65-F5344CB8AC3E}">
        <p14:creationId xmlns:p14="http://schemas.microsoft.com/office/powerpoint/2010/main" val="2350492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7DF36-0B56-8BB9-2A41-35175E4B425E}"/>
              </a:ext>
            </a:extLst>
          </p:cNvPr>
          <p:cNvSpPr>
            <a:spLocks noGrp="1"/>
          </p:cNvSpPr>
          <p:nvPr>
            <p:ph type="title"/>
          </p:nvPr>
        </p:nvSpPr>
        <p:spPr>
          <a:xfrm>
            <a:off x="359999" y="595900"/>
            <a:ext cx="5198321" cy="1129334"/>
          </a:xfrm>
        </p:spPr>
        <p:txBody>
          <a:bodyPr/>
          <a:lstStyle/>
          <a:p>
            <a:r>
              <a:rPr lang="en-GB" dirty="0"/>
              <a:t>Referencing report</a:t>
            </a:r>
          </a:p>
        </p:txBody>
      </p:sp>
      <p:sp>
        <p:nvSpPr>
          <p:cNvPr id="3" name="Content Placeholder 2">
            <a:extLst>
              <a:ext uri="{FF2B5EF4-FFF2-40B4-BE49-F238E27FC236}">
                <a16:creationId xmlns:a16="http://schemas.microsoft.com/office/drawing/2014/main" id="{D555057D-0FF6-87A0-94B5-CA62E16751CD}"/>
              </a:ext>
            </a:extLst>
          </p:cNvPr>
          <p:cNvSpPr>
            <a:spLocks noGrp="1"/>
          </p:cNvSpPr>
          <p:nvPr>
            <p:ph sz="half" idx="1"/>
          </p:nvPr>
        </p:nvSpPr>
        <p:spPr>
          <a:xfrm>
            <a:off x="354939" y="1612791"/>
            <a:ext cx="5855865" cy="3784065"/>
          </a:xfrm>
          <a:ln>
            <a:solidFill>
              <a:srgbClr val="00B050"/>
            </a:solidFill>
          </a:ln>
        </p:spPr>
        <p:txBody>
          <a:bodyPr anchor="ctr">
            <a:normAutofit fontScale="92500" lnSpcReduction="10000"/>
          </a:bodyPr>
          <a:lstStyle/>
          <a:p>
            <a:pPr marL="457200" indent="-457200">
              <a:buFont typeface="+mj-lt"/>
              <a:buAutoNum type="arabicPeriod"/>
            </a:pPr>
            <a:r>
              <a:rPr lang="en-GB" sz="2400" dirty="0"/>
              <a:t>Systematically presents and documents the broader </a:t>
            </a:r>
            <a:r>
              <a:rPr lang="en-GB" sz="2400" b="1" dirty="0"/>
              <a:t>qualifications system </a:t>
            </a:r>
            <a:r>
              <a:rPr lang="en-GB" sz="2400" dirty="0"/>
              <a:t>and </a:t>
            </a:r>
            <a:r>
              <a:rPr lang="en-GB" sz="2400" b="1" dirty="0"/>
              <a:t>the NQF </a:t>
            </a:r>
            <a:r>
              <a:rPr lang="en-GB" sz="2400" dirty="0"/>
              <a:t>of the referencing country. </a:t>
            </a:r>
          </a:p>
          <a:p>
            <a:pPr marL="457200" indent="-457200">
              <a:buFont typeface="+mj-lt"/>
              <a:buAutoNum type="arabicPeriod"/>
            </a:pPr>
            <a:r>
              <a:rPr lang="en-GB" sz="2400" dirty="0"/>
              <a:t>Establishes</a:t>
            </a:r>
            <a:r>
              <a:rPr lang="en-GB" sz="2400" i="1" dirty="0"/>
              <a:t> </a:t>
            </a:r>
            <a:r>
              <a:rPr lang="en-GB" sz="2400" dirty="0"/>
              <a:t>a clear and transparent relationship between national qualification levels and the ten ACQF levels (level-to-level correspondence) </a:t>
            </a:r>
            <a:r>
              <a:rPr lang="en-GB" sz="2400" dirty="0">
                <a:latin typeface="Abadi" panose="020F0502020204030204" pitchFamily="34" charset="0"/>
              </a:rPr>
              <a:t>→</a:t>
            </a:r>
            <a:r>
              <a:rPr lang="en-GB" sz="2400" dirty="0"/>
              <a:t> </a:t>
            </a:r>
            <a:r>
              <a:rPr lang="en-GB" sz="2400" b="1" dirty="0"/>
              <a:t>Criterion 1</a:t>
            </a:r>
          </a:p>
          <a:p>
            <a:pPr marL="457200" indent="-457200">
              <a:buFont typeface="+mj-lt"/>
              <a:buAutoNum type="arabicPeriod"/>
            </a:pPr>
            <a:r>
              <a:rPr lang="en-GB" sz="2400" dirty="0"/>
              <a:t>Demonstrates alignment with agreed ACQF principles </a:t>
            </a:r>
            <a:r>
              <a:rPr lang="en-GB" sz="2400" dirty="0">
                <a:latin typeface="Abadi" panose="020B0604020104020204" pitchFamily="34" charset="0"/>
              </a:rPr>
              <a:t>→</a:t>
            </a:r>
            <a:r>
              <a:rPr lang="en-GB" sz="2400" dirty="0"/>
              <a:t> </a:t>
            </a:r>
            <a:r>
              <a:rPr lang="en-GB" sz="2400" b="1" dirty="0"/>
              <a:t>Criteria 2-4</a:t>
            </a:r>
          </a:p>
          <a:p>
            <a:pPr marL="457200" indent="-457200">
              <a:buFont typeface="+mj-lt"/>
              <a:buAutoNum type="arabicPeriod"/>
            </a:pPr>
            <a:r>
              <a:rPr lang="en-GB" sz="2400" dirty="0"/>
              <a:t>Complies with governance procedures</a:t>
            </a:r>
          </a:p>
        </p:txBody>
      </p:sp>
      <p:pic>
        <p:nvPicPr>
          <p:cNvPr id="7" name="Content Placeholder 6">
            <a:extLst>
              <a:ext uri="{FF2B5EF4-FFF2-40B4-BE49-F238E27FC236}">
                <a16:creationId xmlns:a16="http://schemas.microsoft.com/office/drawing/2014/main" id="{37ADBC71-54F4-5B63-40AA-BD7EFB24F5A6}"/>
              </a:ext>
            </a:extLst>
          </p:cNvPr>
          <p:cNvPicPr>
            <a:picLocks noGrp="1" noChangeAspect="1"/>
          </p:cNvPicPr>
          <p:nvPr>
            <p:ph sz="half" idx="2"/>
          </p:nvPr>
        </p:nvPicPr>
        <p:blipFill>
          <a:blip r:embed="rId2"/>
          <a:stretch>
            <a:fillRect/>
          </a:stretch>
        </p:blipFill>
        <p:spPr>
          <a:xfrm>
            <a:off x="6633682" y="0"/>
            <a:ext cx="5530062" cy="6183527"/>
          </a:xfrm>
          <a:prstGeom prst="rect">
            <a:avLst/>
          </a:prstGeom>
        </p:spPr>
      </p:pic>
      <p:sp>
        <p:nvSpPr>
          <p:cNvPr id="5" name="Slide Number Placeholder 4">
            <a:extLst>
              <a:ext uri="{FF2B5EF4-FFF2-40B4-BE49-F238E27FC236}">
                <a16:creationId xmlns:a16="http://schemas.microsoft.com/office/drawing/2014/main" id="{38156090-F454-45AF-22A2-94FC6D38C99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24282A"/>
                </a:solidFill>
                <a:effectLst/>
                <a:uLnTx/>
                <a:uFillTx/>
                <a:latin typeface="Nunito Sans Light" pitchFamily="2" charset="77"/>
                <a:ea typeface="+mn-ea"/>
                <a:cs typeface="+mn-cs"/>
              </a:rPr>
              <a:t>Page </a:t>
            </a:r>
            <a:fld id="{1DB91ECB-95EC-5E4C-AFA5-7A4F8C24E438}" type="slidenum">
              <a:rPr kumimoji="0" lang="en-US" sz="900" b="0" i="0" u="none" strike="noStrike" kern="1200" cap="none" spc="0" normalizeH="0" baseline="0" noProof="0" smtClean="0">
                <a:ln>
                  <a:noFill/>
                </a:ln>
                <a:solidFill>
                  <a:srgbClr val="24282A"/>
                </a:solidFill>
                <a:effectLst/>
                <a:uLnTx/>
                <a:uFillTx/>
                <a:latin typeface="Nunito Sans Light"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900" b="0" i="0" u="none" strike="noStrike" kern="1200" cap="none" spc="0" normalizeH="0" baseline="0" noProof="0">
              <a:ln>
                <a:noFill/>
              </a:ln>
              <a:solidFill>
                <a:srgbClr val="24282A"/>
              </a:solidFill>
              <a:effectLst/>
              <a:uLnTx/>
              <a:uFillTx/>
              <a:latin typeface="Nunito Sans Light" pitchFamily="2" charset="77"/>
              <a:ea typeface="+mn-ea"/>
              <a:cs typeface="+mn-cs"/>
            </a:endParaRPr>
          </a:p>
        </p:txBody>
      </p:sp>
      <p:sp>
        <p:nvSpPr>
          <p:cNvPr id="6" name="TextBox 5">
            <a:extLst>
              <a:ext uri="{FF2B5EF4-FFF2-40B4-BE49-F238E27FC236}">
                <a16:creationId xmlns:a16="http://schemas.microsoft.com/office/drawing/2014/main" id="{E8D891C4-853D-571B-2B05-7C6448A2CE95}"/>
              </a:ext>
            </a:extLst>
          </p:cNvPr>
          <p:cNvSpPr txBox="1"/>
          <p:nvPr/>
        </p:nvSpPr>
        <p:spPr>
          <a:xfrm>
            <a:off x="203455" y="5860361"/>
            <a:ext cx="8016746" cy="646331"/>
          </a:xfrm>
          <a:prstGeom prst="rect">
            <a:avLst/>
          </a:prstGeom>
          <a:noFill/>
        </p:spPr>
        <p:txBody>
          <a:bodyPr wrap="square">
            <a:spAutoFit/>
          </a:bodyPr>
          <a:lstStyle/>
          <a:p>
            <a:r>
              <a:rPr lang="en-US" b="1" dirty="0">
                <a:solidFill>
                  <a:srgbClr val="24282A"/>
                </a:solidFill>
                <a:latin typeface="Arial" panose="020B0604020202020204" pitchFamily="34" charset="0"/>
                <a:cs typeface="Arial" panose="020B0604020202020204" pitchFamily="34" charset="0"/>
              </a:rPr>
              <a:t>R</a:t>
            </a:r>
            <a:r>
              <a:rPr kumimoji="0" lang="en-US" sz="1800" b="1" i="0" u="none" strike="noStrike" kern="1200" cap="none" spc="0" normalizeH="0" baseline="0" noProof="0" dirty="0" err="1">
                <a:ln>
                  <a:noFill/>
                </a:ln>
                <a:solidFill>
                  <a:srgbClr val="24282A"/>
                </a:solidFill>
                <a:effectLst/>
                <a:uLnTx/>
                <a:uFillTx/>
                <a:latin typeface="Arial" panose="020B0604020202020204" pitchFamily="34" charset="0"/>
                <a:ea typeface="+mn-ea"/>
                <a:cs typeface="Arial" panose="020B0604020202020204" pitchFamily="34" charset="0"/>
              </a:rPr>
              <a:t>eferencing</a:t>
            </a:r>
            <a:r>
              <a:rPr kumimoji="0" lang="en-US" sz="1800" b="1" i="0" u="none" strike="noStrike" kern="1200" cap="none" spc="0" normalizeH="0" baseline="0" noProof="0" dirty="0">
                <a:ln>
                  <a:noFill/>
                </a:ln>
                <a:solidFill>
                  <a:srgbClr val="24282A"/>
                </a:solidFill>
                <a:effectLst/>
                <a:uLnTx/>
                <a:uFillTx/>
                <a:latin typeface="Arial" panose="020B0604020202020204" pitchFamily="34" charset="0"/>
                <a:ea typeface="+mn-ea"/>
                <a:cs typeface="Arial" panose="020B0604020202020204" pitchFamily="34" charset="0"/>
              </a:rPr>
              <a:t> criteria and procedures </a:t>
            </a:r>
            <a:r>
              <a:rPr kumimoji="0" lang="en-US" sz="1800" i="0" u="none" strike="noStrike" kern="1200" cap="none" spc="0" normalizeH="0" baseline="0" noProof="0" dirty="0">
                <a:ln>
                  <a:noFill/>
                </a:ln>
                <a:solidFill>
                  <a:srgbClr val="24282A"/>
                </a:solidFill>
                <a:effectLst/>
                <a:uLnTx/>
                <a:uFillTx/>
                <a:latin typeface="Arial" panose="020B0604020202020204" pitchFamily="34" charset="0"/>
                <a:ea typeface="+mn-ea"/>
                <a:cs typeface="Arial" panose="020B0604020202020204" pitchFamily="34" charset="0"/>
              </a:rPr>
              <a:t>are </a:t>
            </a:r>
            <a:r>
              <a:rPr kumimoji="0" lang="en-US" sz="1800" b="0" i="0" u="none" strike="noStrike" kern="1200" cap="none" spc="0" normalizeH="0" baseline="0" noProof="0" dirty="0">
                <a:ln>
                  <a:noFill/>
                </a:ln>
                <a:solidFill>
                  <a:srgbClr val="24282A"/>
                </a:solidFill>
                <a:effectLst/>
                <a:uLnTx/>
                <a:uFillTx/>
                <a:latin typeface="Arial" panose="020B0604020202020204" pitchFamily="34" charset="0"/>
                <a:ea typeface="+mn-ea"/>
                <a:cs typeface="Arial" panose="020B0604020202020204" pitchFamily="34" charset="0"/>
              </a:rPr>
              <a:t>specified in the </a:t>
            </a:r>
            <a:r>
              <a:rPr kumimoji="0" lang="en-US" sz="1800" b="0" i="0" u="none" strike="noStrike" kern="1200" cap="none" spc="0" normalizeH="0" baseline="0" noProof="0" dirty="0">
                <a:ln>
                  <a:noFill/>
                </a:ln>
                <a:solidFill>
                  <a:srgbClr val="24282A"/>
                </a:solidFill>
                <a:effectLst/>
                <a:uLnTx/>
                <a:uFillTx/>
                <a:latin typeface="Arial" panose="020B0604020202020204" pitchFamily="34" charset="0"/>
                <a:ea typeface="+mn-ea"/>
                <a:cs typeface="Arial" panose="020B0604020202020204" pitchFamily="34" charset="0"/>
                <a:hlinkClick r:id="rId3"/>
              </a:rPr>
              <a:t>ACQF Policy Document (Annex 2) </a:t>
            </a:r>
            <a:endParaRPr lang="en-GB" dirty="0"/>
          </a:p>
        </p:txBody>
      </p:sp>
    </p:spTree>
    <p:extLst>
      <p:ext uri="{BB962C8B-B14F-4D97-AF65-F5344CB8AC3E}">
        <p14:creationId xmlns:p14="http://schemas.microsoft.com/office/powerpoint/2010/main" val="127333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54CB5-9F68-12A0-EA80-A5DD00D3333B}"/>
              </a:ext>
            </a:extLst>
          </p:cNvPr>
          <p:cNvSpPr>
            <a:spLocks noGrp="1"/>
          </p:cNvSpPr>
          <p:nvPr>
            <p:ph type="title"/>
          </p:nvPr>
        </p:nvSpPr>
        <p:spPr>
          <a:xfrm>
            <a:off x="-1493650" y="356573"/>
            <a:ext cx="11467851" cy="1325563"/>
          </a:xfrm>
        </p:spPr>
        <p:txBody>
          <a:bodyPr/>
          <a:lstStyle/>
          <a:p>
            <a:pPr algn="ctr"/>
            <a:r>
              <a:rPr lang="en-GB" dirty="0"/>
              <a:t>2026 - New tools developed</a:t>
            </a:r>
          </a:p>
        </p:txBody>
      </p:sp>
      <p:pic>
        <p:nvPicPr>
          <p:cNvPr id="6" name="Content Placeholder 5">
            <a:extLst>
              <a:ext uri="{FF2B5EF4-FFF2-40B4-BE49-F238E27FC236}">
                <a16:creationId xmlns:a16="http://schemas.microsoft.com/office/drawing/2014/main" id="{4E843F5E-AFC8-66BA-8DFC-BDBE3C822445}"/>
              </a:ext>
            </a:extLst>
          </p:cNvPr>
          <p:cNvPicPr>
            <a:picLocks noGrp="1" noChangeAspect="1"/>
          </p:cNvPicPr>
          <p:nvPr>
            <p:ph idx="1"/>
          </p:nvPr>
        </p:nvPicPr>
        <p:blipFill>
          <a:blip r:embed="rId2"/>
          <a:stretch>
            <a:fillRect/>
          </a:stretch>
        </p:blipFill>
        <p:spPr>
          <a:xfrm rot="1037921">
            <a:off x="7515528" y="1604880"/>
            <a:ext cx="4014568" cy="4162994"/>
          </a:xfrm>
          <a:prstGeom prst="rect">
            <a:avLst/>
          </a:prstGeom>
          <a:ln w="22225">
            <a:solidFill>
              <a:schemeClr val="accent1"/>
            </a:solidFill>
          </a:ln>
        </p:spPr>
      </p:pic>
      <p:sp>
        <p:nvSpPr>
          <p:cNvPr id="4" name="Slide Number Placeholder 3">
            <a:extLst>
              <a:ext uri="{FF2B5EF4-FFF2-40B4-BE49-F238E27FC236}">
                <a16:creationId xmlns:a16="http://schemas.microsoft.com/office/drawing/2014/main" id="{3681F02B-7F4D-8FD9-C96A-DA9376C5907B}"/>
              </a:ext>
            </a:extLst>
          </p:cNvPr>
          <p:cNvSpPr>
            <a:spLocks noGrp="1"/>
          </p:cNvSpPr>
          <p:nvPr>
            <p:ph type="sldNum" sz="quarter" idx="12"/>
          </p:nvPr>
        </p:nvSpPr>
        <p:spPr/>
        <p:txBody>
          <a:bodyPr/>
          <a:lstStyle/>
          <a:p>
            <a:r>
              <a:rPr lang="en-US"/>
              <a:t>Page </a:t>
            </a:r>
            <a:fld id="{1DB91ECB-95EC-5E4C-AFA5-7A4F8C24E438}" type="slidenum">
              <a:rPr lang="en-US" smtClean="0"/>
              <a:t>9</a:t>
            </a:fld>
            <a:endParaRPr lang="en-US" dirty="0"/>
          </a:p>
        </p:txBody>
      </p:sp>
      <p:sp>
        <p:nvSpPr>
          <p:cNvPr id="5" name="TextBox 4">
            <a:extLst>
              <a:ext uri="{FF2B5EF4-FFF2-40B4-BE49-F238E27FC236}">
                <a16:creationId xmlns:a16="http://schemas.microsoft.com/office/drawing/2014/main" id="{99B45A33-E8DE-6289-9E15-82B808EC630B}"/>
              </a:ext>
            </a:extLst>
          </p:cNvPr>
          <p:cNvSpPr txBox="1"/>
          <p:nvPr/>
        </p:nvSpPr>
        <p:spPr>
          <a:xfrm>
            <a:off x="3745797" y="6039762"/>
            <a:ext cx="8074328" cy="461665"/>
          </a:xfrm>
          <a:prstGeom prst="rect">
            <a:avLst/>
          </a:prstGeom>
          <a:noFill/>
        </p:spPr>
        <p:txBody>
          <a:bodyPr wrap="square">
            <a:spAutoFit/>
          </a:bodyPr>
          <a:lstStyle/>
          <a:p>
            <a:r>
              <a:rPr lang="pl-PL" sz="2400" b="1" dirty="0">
                <a:hlinkClick r:id="rId3"/>
              </a:rPr>
              <a:t>https://acqf.africa/resources/referencing/referencing-to-acqf</a:t>
            </a:r>
            <a:endParaRPr lang="en-GB" sz="2400" dirty="0"/>
          </a:p>
        </p:txBody>
      </p:sp>
      <p:sp>
        <p:nvSpPr>
          <p:cNvPr id="8" name="Content Placeholder 3">
            <a:extLst>
              <a:ext uri="{FF2B5EF4-FFF2-40B4-BE49-F238E27FC236}">
                <a16:creationId xmlns:a16="http://schemas.microsoft.com/office/drawing/2014/main" id="{75F41316-235B-5041-69CE-1CE6C69CFC9A}"/>
              </a:ext>
            </a:extLst>
          </p:cNvPr>
          <p:cNvSpPr txBox="1">
            <a:spLocks/>
          </p:cNvSpPr>
          <p:nvPr/>
        </p:nvSpPr>
        <p:spPr>
          <a:xfrm>
            <a:off x="531324" y="1871097"/>
            <a:ext cx="5562600" cy="4183288"/>
          </a:xfrm>
          <a:prstGeom prst="rect">
            <a:avLst/>
          </a:prstGeom>
          <a:ln>
            <a:solidFill>
              <a:schemeClr val="accent4"/>
            </a:solidFill>
          </a:ln>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Nunito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Nunito Sans"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Nunito Sans"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Nunito Sans"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Nunito Sa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r>
              <a:rPr lang="en-GB" sz="2400" b="1" dirty="0"/>
              <a:t>P</a:t>
            </a:r>
            <a:r>
              <a:rPr lang="pl-PL" sz="2400" b="1" dirty="0"/>
              <a:t>rocedure with roles of ACQF Network </a:t>
            </a:r>
            <a:r>
              <a:rPr lang="pl-PL" sz="2400" dirty="0"/>
              <a:t>developed and discussed</a:t>
            </a:r>
          </a:p>
          <a:p>
            <a:pPr>
              <a:spcAft>
                <a:spcPts val="1200"/>
              </a:spcAft>
            </a:pPr>
            <a:r>
              <a:rPr lang="pl-PL" sz="2400" b="1" dirty="0"/>
              <a:t>Checklist for quality assurance of the referencing reports </a:t>
            </a:r>
            <a:r>
              <a:rPr lang="pl-PL" sz="2400" dirty="0"/>
              <a:t>prepared</a:t>
            </a:r>
          </a:p>
          <a:p>
            <a:pPr>
              <a:spcAft>
                <a:spcPts val="1200"/>
              </a:spcAft>
            </a:pPr>
            <a:r>
              <a:rPr lang="pl-PL" sz="2400" b="1" dirty="0"/>
              <a:t>Materials available at: </a:t>
            </a:r>
            <a:r>
              <a:rPr lang="pl-PL" sz="2400" b="1" dirty="0">
                <a:hlinkClick r:id="rId3"/>
              </a:rPr>
              <a:t>https://acqf.africa/resources/referencing/referencing-to-acqf</a:t>
            </a:r>
            <a:endParaRPr lang="pl-PL" sz="2400" b="1" dirty="0"/>
          </a:p>
          <a:p>
            <a:pPr marL="0" indent="0">
              <a:spcAft>
                <a:spcPts val="1200"/>
              </a:spcAft>
              <a:buFont typeface="Arial" panose="020B0604020202020204" pitchFamily="34" charset="0"/>
              <a:buNone/>
            </a:pPr>
            <a:r>
              <a:rPr lang="pl-PL" sz="2400" b="1" dirty="0"/>
              <a:t> </a:t>
            </a:r>
            <a:endParaRPr lang="en-GB" sz="2400" dirty="0"/>
          </a:p>
        </p:txBody>
      </p:sp>
    </p:spTree>
    <p:extLst>
      <p:ext uri="{BB962C8B-B14F-4D97-AF65-F5344CB8AC3E}">
        <p14:creationId xmlns:p14="http://schemas.microsoft.com/office/powerpoint/2010/main" val="392730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2445A-101C-ECB4-B09F-8655B51EDD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E23AD0-721B-5E4F-BFA9-2C0655269DED}"/>
              </a:ext>
            </a:extLst>
          </p:cNvPr>
          <p:cNvSpPr>
            <a:spLocks noGrp="1"/>
          </p:cNvSpPr>
          <p:nvPr>
            <p:ph type="title"/>
          </p:nvPr>
        </p:nvSpPr>
        <p:spPr>
          <a:xfrm>
            <a:off x="1690025" y="288907"/>
            <a:ext cx="8338421" cy="1121450"/>
          </a:xfrm>
        </p:spPr>
        <p:txBody>
          <a:bodyPr>
            <a:normAutofit/>
          </a:bodyPr>
          <a:lstStyle/>
          <a:p>
            <a:r>
              <a:rPr lang="en-GB" dirty="0"/>
              <a:t>ACQF becomes operational!</a:t>
            </a:r>
          </a:p>
        </p:txBody>
      </p:sp>
      <p:sp>
        <p:nvSpPr>
          <p:cNvPr id="3" name="Content Placeholder 2">
            <a:extLst>
              <a:ext uri="{FF2B5EF4-FFF2-40B4-BE49-F238E27FC236}">
                <a16:creationId xmlns:a16="http://schemas.microsoft.com/office/drawing/2014/main" id="{45B3294A-FD32-AA32-5773-E80DC33F7CD8}"/>
              </a:ext>
            </a:extLst>
          </p:cNvPr>
          <p:cNvSpPr>
            <a:spLocks noGrp="1"/>
          </p:cNvSpPr>
          <p:nvPr>
            <p:ph sz="half" idx="1"/>
          </p:nvPr>
        </p:nvSpPr>
        <p:spPr>
          <a:xfrm>
            <a:off x="359999" y="1534076"/>
            <a:ext cx="7364776" cy="4714324"/>
          </a:xfrm>
          <a:ln>
            <a:solidFill>
              <a:schemeClr val="accent4"/>
            </a:solidFill>
          </a:ln>
        </p:spPr>
        <p:txBody>
          <a:bodyPr anchor="ctr">
            <a:normAutofit fontScale="92500" lnSpcReduction="20000"/>
          </a:bodyPr>
          <a:lstStyle/>
          <a:p>
            <a:pPr>
              <a:spcAft>
                <a:spcPts val="1200"/>
              </a:spcAft>
            </a:pPr>
            <a:r>
              <a:rPr lang="pl-PL" sz="2400" b="1" dirty="0"/>
              <a:t>Capacity building: </a:t>
            </a:r>
            <a:endParaRPr lang="en-GB" sz="2400" b="1" dirty="0"/>
          </a:p>
          <a:p>
            <a:pPr lvl="1">
              <a:spcAft>
                <a:spcPts val="1200"/>
              </a:spcAft>
            </a:pPr>
            <a:r>
              <a:rPr lang="pl-PL" sz="2000" dirty="0"/>
              <a:t>webinar on Referencing for the ACQF Network,</a:t>
            </a:r>
            <a:endParaRPr lang="en-GB" sz="2000" dirty="0"/>
          </a:p>
          <a:p>
            <a:pPr lvl="1">
              <a:spcAft>
                <a:spcPts val="1200"/>
              </a:spcAft>
            </a:pPr>
            <a:r>
              <a:rPr lang="pl-PL" sz="2000" dirty="0"/>
              <a:t> bilateral meetings with countries, bespoke capacity building workshops upon request (Botswana, Zimbabwe planned) </a:t>
            </a:r>
          </a:p>
          <a:p>
            <a:pPr>
              <a:spcAft>
                <a:spcPts val="1200"/>
              </a:spcAft>
            </a:pPr>
            <a:r>
              <a:rPr lang="pl-PL" sz="2400" b="1" dirty="0"/>
              <a:t>Support to national stakeholders’ workshops</a:t>
            </a:r>
            <a:endParaRPr lang="en-GB" sz="2400" dirty="0"/>
          </a:p>
          <a:p>
            <a:pPr>
              <a:spcBef>
                <a:spcPts val="1200"/>
              </a:spcBef>
              <a:spcAft>
                <a:spcPts val="1800"/>
              </a:spcAft>
            </a:pPr>
            <a:r>
              <a:rPr lang="pl-PL" sz="2400" b="1" dirty="0"/>
              <a:t>Seychelles, Kenya</a:t>
            </a:r>
            <a:r>
              <a:rPr lang="en-GB" sz="2400" b="1" dirty="0"/>
              <a:t> and</a:t>
            </a:r>
            <a:r>
              <a:rPr lang="pl-PL" sz="2400" b="1" dirty="0"/>
              <a:t> </a:t>
            </a:r>
            <a:r>
              <a:rPr lang="en-GB" sz="2400" b="1" dirty="0"/>
              <a:t>Cabo Verde – </a:t>
            </a:r>
            <a:r>
              <a:rPr lang="en-GB" sz="2400" dirty="0"/>
              <a:t>presentation </a:t>
            </a:r>
            <a:r>
              <a:rPr lang="pl-PL" sz="2400" dirty="0"/>
              <a:t>of </a:t>
            </a:r>
            <a:r>
              <a:rPr lang="en-GB" sz="2400" dirty="0"/>
              <a:t>full referencing</a:t>
            </a:r>
            <a:r>
              <a:rPr lang="pl-PL" sz="2400" dirty="0"/>
              <a:t> reports at the 7th Forum in Nairobi in July</a:t>
            </a:r>
            <a:endParaRPr lang="pl-PL" sz="2400" dirty="0">
              <a:solidFill>
                <a:srgbClr val="FF0000"/>
              </a:solidFill>
            </a:endParaRPr>
          </a:p>
          <a:p>
            <a:pPr>
              <a:spcBef>
                <a:spcPts val="1200"/>
              </a:spcBef>
              <a:spcAft>
                <a:spcPts val="1800"/>
              </a:spcAft>
            </a:pPr>
            <a:r>
              <a:rPr lang="en-GB" sz="2400" b="1" dirty="0"/>
              <a:t>South Africa, Zimbabwe, Lesotho - </a:t>
            </a:r>
            <a:r>
              <a:rPr lang="en-GB" sz="2400" dirty="0"/>
              <a:t>shared their draft reports</a:t>
            </a:r>
          </a:p>
          <a:p>
            <a:pPr>
              <a:spcBef>
                <a:spcPts val="1200"/>
              </a:spcBef>
              <a:spcAft>
                <a:spcPts val="1800"/>
              </a:spcAft>
            </a:pPr>
            <a:r>
              <a:rPr lang="en-GB" sz="2400" b="1" dirty="0"/>
              <a:t>Botswana – </a:t>
            </a:r>
            <a:r>
              <a:rPr lang="en-GB" sz="2400" dirty="0"/>
              <a:t>drafting ongoing. </a:t>
            </a:r>
            <a:endParaRPr lang="en-GB" sz="2400" b="1" dirty="0"/>
          </a:p>
        </p:txBody>
      </p:sp>
      <p:sp>
        <p:nvSpPr>
          <p:cNvPr id="5" name="Slide Number Placeholder 4">
            <a:extLst>
              <a:ext uri="{FF2B5EF4-FFF2-40B4-BE49-F238E27FC236}">
                <a16:creationId xmlns:a16="http://schemas.microsoft.com/office/drawing/2014/main" id="{05FA4000-3948-1FE7-A53B-219882CC2002}"/>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24282A"/>
                </a:solidFill>
                <a:effectLst/>
                <a:uLnTx/>
                <a:uFillTx/>
                <a:latin typeface="Nunito Sans Light" pitchFamily="2" charset="77"/>
                <a:ea typeface="+mn-ea"/>
                <a:cs typeface="+mn-cs"/>
              </a:rPr>
              <a:t>Page </a:t>
            </a:r>
            <a:fld id="{1DB91ECB-95EC-5E4C-AFA5-7A4F8C24E438}" type="slidenum">
              <a:rPr kumimoji="0" lang="en-US" sz="900" b="0" i="0" u="none" strike="noStrike" kern="1200" cap="none" spc="0" normalizeH="0" baseline="0" noProof="0" smtClean="0">
                <a:ln>
                  <a:noFill/>
                </a:ln>
                <a:solidFill>
                  <a:srgbClr val="24282A"/>
                </a:solidFill>
                <a:effectLst/>
                <a:uLnTx/>
                <a:uFillTx/>
                <a:latin typeface="Nunito Sans Light"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900" b="0" i="0" u="none" strike="noStrike" kern="1200" cap="none" spc="0" normalizeH="0" baseline="0" noProof="0">
              <a:ln>
                <a:noFill/>
              </a:ln>
              <a:solidFill>
                <a:srgbClr val="24282A"/>
              </a:solidFill>
              <a:effectLst/>
              <a:uLnTx/>
              <a:uFillTx/>
              <a:latin typeface="Nunito Sans Light" pitchFamily="2" charset="77"/>
              <a:ea typeface="+mn-ea"/>
              <a:cs typeface="+mn-cs"/>
            </a:endParaRPr>
          </a:p>
        </p:txBody>
      </p:sp>
      <p:pic>
        <p:nvPicPr>
          <p:cNvPr id="6" name="Picture 5">
            <a:extLst>
              <a:ext uri="{FF2B5EF4-FFF2-40B4-BE49-F238E27FC236}">
                <a16:creationId xmlns:a16="http://schemas.microsoft.com/office/drawing/2014/main" id="{6E69A7F3-41D4-E7CB-0B27-A1C9ECE2CD7F}"/>
              </a:ext>
            </a:extLst>
          </p:cNvPr>
          <p:cNvPicPr>
            <a:picLocks noChangeAspect="1"/>
          </p:cNvPicPr>
          <p:nvPr/>
        </p:nvPicPr>
        <p:blipFill>
          <a:blip r:embed="rId3"/>
          <a:stretch>
            <a:fillRect/>
          </a:stretch>
        </p:blipFill>
        <p:spPr>
          <a:xfrm>
            <a:off x="7926698" y="1534076"/>
            <a:ext cx="2937883" cy="5335780"/>
          </a:xfrm>
          <a:prstGeom prst="rect">
            <a:avLst/>
          </a:prstGeom>
        </p:spPr>
      </p:pic>
    </p:spTree>
    <p:extLst>
      <p:ext uri="{BB962C8B-B14F-4D97-AF65-F5344CB8AC3E}">
        <p14:creationId xmlns:p14="http://schemas.microsoft.com/office/powerpoint/2010/main" val="13763451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834BAD-91FA-8425-0E97-726812607788}"/>
              </a:ext>
            </a:extLst>
          </p:cNvPr>
          <p:cNvSpPr>
            <a:spLocks noGrp="1"/>
          </p:cNvSpPr>
          <p:nvPr>
            <p:ph sz="half" idx="1"/>
          </p:nvPr>
        </p:nvSpPr>
        <p:spPr/>
        <p:txBody>
          <a:bodyPr/>
          <a:lstStyle/>
          <a:p>
            <a:endParaRPr lang="en-GB"/>
          </a:p>
        </p:txBody>
      </p:sp>
      <p:sp>
        <p:nvSpPr>
          <p:cNvPr id="5" name="Slide Number Placeholder 4">
            <a:extLst>
              <a:ext uri="{FF2B5EF4-FFF2-40B4-BE49-F238E27FC236}">
                <a16:creationId xmlns:a16="http://schemas.microsoft.com/office/drawing/2014/main" id="{53DA7026-8662-B3B8-F356-681AA6FB612F}"/>
              </a:ext>
            </a:extLst>
          </p:cNvPr>
          <p:cNvSpPr>
            <a:spLocks noGrp="1"/>
          </p:cNvSpPr>
          <p:nvPr>
            <p:ph type="sldNum" sz="quarter" idx="12"/>
          </p:nvPr>
        </p:nvSpPr>
        <p:spPr/>
        <p:txBody>
          <a:bodyPr/>
          <a:lstStyle/>
          <a:p>
            <a:r>
              <a:rPr lang="en-US"/>
              <a:t>Page </a:t>
            </a:r>
            <a:fld id="{1DB91ECB-95EC-5E4C-AFA5-7A4F8C24E438}" type="slidenum">
              <a:rPr lang="en-US" smtClean="0"/>
              <a:t>11</a:t>
            </a:fld>
            <a:endParaRPr lang="en-US" dirty="0"/>
          </a:p>
        </p:txBody>
      </p:sp>
      <p:pic>
        <p:nvPicPr>
          <p:cNvPr id="7" name="Picture 6">
            <a:extLst>
              <a:ext uri="{FF2B5EF4-FFF2-40B4-BE49-F238E27FC236}">
                <a16:creationId xmlns:a16="http://schemas.microsoft.com/office/drawing/2014/main" id="{958E4664-C365-09B9-ED8E-D0C517034AD6}"/>
              </a:ext>
            </a:extLst>
          </p:cNvPr>
          <p:cNvPicPr>
            <a:picLocks noChangeAspect="1"/>
          </p:cNvPicPr>
          <p:nvPr/>
        </p:nvPicPr>
        <p:blipFill>
          <a:blip r:embed="rId2"/>
          <a:stretch>
            <a:fillRect/>
          </a:stretch>
        </p:blipFill>
        <p:spPr>
          <a:xfrm>
            <a:off x="126124" y="146834"/>
            <a:ext cx="9511077" cy="6278706"/>
          </a:xfrm>
          <a:prstGeom prst="rect">
            <a:avLst/>
          </a:prstGeom>
        </p:spPr>
      </p:pic>
    </p:spTree>
    <p:extLst>
      <p:ext uri="{BB962C8B-B14F-4D97-AF65-F5344CB8AC3E}">
        <p14:creationId xmlns:p14="http://schemas.microsoft.com/office/powerpoint/2010/main" val="9427729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36E322-DE79-B97C-E8A0-0646055A4F5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88E8FE9-00E2-DBA6-8584-DB4791AB43A5}"/>
              </a:ext>
            </a:extLst>
          </p:cNvPr>
          <p:cNvSpPr>
            <a:spLocks noGrp="1"/>
          </p:cNvSpPr>
          <p:nvPr>
            <p:ph type="body" sz="quarter" idx="10"/>
          </p:nvPr>
        </p:nvSpPr>
        <p:spPr>
          <a:xfrm>
            <a:off x="-308723" y="295029"/>
            <a:ext cx="7345998" cy="3544887"/>
          </a:xfrm>
        </p:spPr>
        <p:txBody>
          <a:bodyPr/>
          <a:lstStyle/>
          <a:p>
            <a:r>
              <a:rPr lang="en-GB" dirty="0"/>
              <a:t>02</a:t>
            </a:r>
          </a:p>
        </p:txBody>
      </p:sp>
      <p:sp>
        <p:nvSpPr>
          <p:cNvPr id="3" name="Text Placeholder 2">
            <a:extLst>
              <a:ext uri="{FF2B5EF4-FFF2-40B4-BE49-F238E27FC236}">
                <a16:creationId xmlns:a16="http://schemas.microsoft.com/office/drawing/2014/main" id="{EB8598E0-5F1B-F737-C316-B147B072E134}"/>
              </a:ext>
            </a:extLst>
          </p:cNvPr>
          <p:cNvSpPr>
            <a:spLocks noGrp="1"/>
          </p:cNvSpPr>
          <p:nvPr>
            <p:ph type="body" sz="quarter" idx="11"/>
          </p:nvPr>
        </p:nvSpPr>
        <p:spPr/>
        <p:txBody>
          <a:bodyPr>
            <a:normAutofit/>
          </a:bodyPr>
          <a:lstStyle/>
          <a:p>
            <a:r>
              <a:rPr lang="en-GB" dirty="0"/>
              <a:t>Support to RPL</a:t>
            </a:r>
          </a:p>
        </p:txBody>
      </p:sp>
    </p:spTree>
    <p:extLst>
      <p:ext uri="{BB962C8B-B14F-4D97-AF65-F5344CB8AC3E}">
        <p14:creationId xmlns:p14="http://schemas.microsoft.com/office/powerpoint/2010/main" val="2458802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A2BC0-BD2A-F8EE-A058-36DC1A0CE42F}"/>
              </a:ext>
            </a:extLst>
          </p:cNvPr>
          <p:cNvSpPr>
            <a:spLocks noGrp="1"/>
          </p:cNvSpPr>
          <p:nvPr>
            <p:ph type="title"/>
          </p:nvPr>
        </p:nvSpPr>
        <p:spPr/>
        <p:txBody>
          <a:bodyPr/>
          <a:lstStyle/>
          <a:p>
            <a:r>
              <a:rPr lang="en-GB" dirty="0"/>
              <a:t>2026 - Focus on pilot RPL schemes</a:t>
            </a:r>
          </a:p>
        </p:txBody>
      </p:sp>
      <p:sp>
        <p:nvSpPr>
          <p:cNvPr id="3" name="Slide Number Placeholder 2">
            <a:extLst>
              <a:ext uri="{FF2B5EF4-FFF2-40B4-BE49-F238E27FC236}">
                <a16:creationId xmlns:a16="http://schemas.microsoft.com/office/drawing/2014/main" id="{CC1EB6BF-1F14-1810-358F-88FF028242EE}"/>
              </a:ext>
            </a:extLst>
          </p:cNvPr>
          <p:cNvSpPr>
            <a:spLocks noGrp="1"/>
          </p:cNvSpPr>
          <p:nvPr>
            <p:ph type="sldNum" sz="quarter" idx="12"/>
          </p:nvPr>
        </p:nvSpPr>
        <p:spPr/>
        <p:txBody>
          <a:bodyPr/>
          <a:lstStyle/>
          <a:p>
            <a:r>
              <a:rPr lang="en-US"/>
              <a:t>Page </a:t>
            </a:r>
            <a:fld id="{1DB91ECB-95EC-5E4C-AFA5-7A4F8C24E438}" type="slidenum">
              <a:rPr lang="en-US" smtClean="0"/>
              <a:t>13</a:t>
            </a:fld>
            <a:endParaRPr lang="en-US" dirty="0"/>
          </a:p>
        </p:txBody>
      </p:sp>
      <p:sp>
        <p:nvSpPr>
          <p:cNvPr id="7" name="Title 1">
            <a:extLst>
              <a:ext uri="{FF2B5EF4-FFF2-40B4-BE49-F238E27FC236}">
                <a16:creationId xmlns:a16="http://schemas.microsoft.com/office/drawing/2014/main" id="{FEF9D11A-CCE6-E78C-93F7-FD002553EBF2}"/>
              </a:ext>
            </a:extLst>
          </p:cNvPr>
          <p:cNvSpPr txBox="1">
            <a:spLocks/>
          </p:cNvSpPr>
          <p:nvPr/>
        </p:nvSpPr>
        <p:spPr>
          <a:xfrm>
            <a:off x="862764" y="2176813"/>
            <a:ext cx="9510768" cy="4050923"/>
          </a:xfrm>
          <a:prstGeom prst="rect">
            <a:avLst/>
          </a:prstGeom>
        </p:spPr>
        <p:txBody>
          <a:bodyPr vert="horz" lIns="91440" tIns="45720" rIns="91440" bIns="45720" rtlCol="0" anchor="ctr">
            <a:normAutofit fontScale="85000" lnSpcReduction="20000"/>
          </a:bodyPr>
          <a:lstStyle>
            <a:lvl1pPr marL="228600" indent="-228600" algn="l" defTabSz="914400" rtl="0" eaLnBrk="1" latinLnBrk="0" hangingPunct="1">
              <a:lnSpc>
                <a:spcPct val="90000"/>
              </a:lnSpc>
              <a:spcBef>
                <a:spcPct val="0"/>
              </a:spcBef>
              <a:buFont typeface="Arial" panose="020B0604020202020204" pitchFamily="34" charset="0"/>
              <a:buNone/>
              <a:defRPr sz="4400" b="1" i="0" kern="1200">
                <a:solidFill>
                  <a:schemeClr val="accent1"/>
                </a:solidFill>
                <a:latin typeface="Nunito Sans ExtraBold" pitchFamily="2" charset="77"/>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Nunito Sans"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Nunito Sans"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Nunito Sans"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Nunito Sa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spcBef>
                <a:spcPts val="600"/>
              </a:spcBef>
              <a:buFontTx/>
              <a:buChar char="-"/>
            </a:pPr>
            <a:r>
              <a:rPr lang="en-GB" sz="3200" dirty="0">
                <a:solidFill>
                  <a:schemeClr val="tx1"/>
                </a:solidFill>
                <a:latin typeface="Nunito Sans" pitchFamily="2" charset="77"/>
                <a:ea typeface="+mn-ea"/>
                <a:cs typeface="+mn-cs"/>
              </a:rPr>
              <a:t>Cameroon</a:t>
            </a:r>
            <a:r>
              <a:rPr lang="en-GB" sz="3200" b="0" dirty="0">
                <a:solidFill>
                  <a:schemeClr val="tx1"/>
                </a:solidFill>
                <a:latin typeface="Nunito Sans" pitchFamily="2" charset="77"/>
                <a:ea typeface="+mn-ea"/>
                <a:cs typeface="+mn-cs"/>
              </a:rPr>
              <a:t>: mission in January, preparations for pilot scheduled in September</a:t>
            </a:r>
          </a:p>
          <a:p>
            <a:pPr marL="571500" indent="-571500">
              <a:spcBef>
                <a:spcPts val="600"/>
              </a:spcBef>
              <a:buFontTx/>
              <a:buChar char="-"/>
            </a:pPr>
            <a:r>
              <a:rPr lang="en-GB" sz="3200" dirty="0">
                <a:solidFill>
                  <a:schemeClr val="tx1"/>
                </a:solidFill>
                <a:latin typeface="Nunito Sans" pitchFamily="2" charset="77"/>
                <a:ea typeface="+mn-ea"/>
                <a:cs typeface="+mn-cs"/>
              </a:rPr>
              <a:t>Tunisia:</a:t>
            </a:r>
            <a:r>
              <a:rPr lang="en-GB" sz="3200" b="0" dirty="0">
                <a:solidFill>
                  <a:schemeClr val="tx1"/>
                </a:solidFill>
                <a:latin typeface="Nunito Sans" pitchFamily="2" charset="77"/>
                <a:ea typeface="+mn-ea"/>
                <a:cs typeface="+mn-cs"/>
              </a:rPr>
              <a:t> awaiting the approval of the Ministerial Decree</a:t>
            </a:r>
          </a:p>
          <a:p>
            <a:pPr marL="571500" indent="-571500">
              <a:spcBef>
                <a:spcPts val="600"/>
              </a:spcBef>
              <a:buFontTx/>
              <a:buChar char="-"/>
            </a:pPr>
            <a:r>
              <a:rPr lang="en-GB" sz="3200" dirty="0">
                <a:solidFill>
                  <a:schemeClr val="tx1"/>
                </a:solidFill>
                <a:latin typeface="Nunito Sans" pitchFamily="2" charset="77"/>
                <a:ea typeface="+mn-ea"/>
                <a:cs typeface="+mn-cs"/>
              </a:rPr>
              <a:t>Botswana: </a:t>
            </a:r>
            <a:r>
              <a:rPr lang="en-GB" sz="3200" b="0" dirty="0">
                <a:solidFill>
                  <a:schemeClr val="tx1"/>
                </a:solidFill>
                <a:latin typeface="Nunito Sans" pitchFamily="2" charset="77"/>
                <a:ea typeface="+mn-ea"/>
                <a:cs typeface="+mn-cs"/>
              </a:rPr>
              <a:t>ongoing preparations for a pilot, proposal to revise funding formula</a:t>
            </a:r>
            <a:endParaRPr lang="en-GB" sz="3200" dirty="0">
              <a:solidFill>
                <a:schemeClr val="tx1"/>
              </a:solidFill>
              <a:latin typeface="Nunito Sans" pitchFamily="2" charset="77"/>
              <a:ea typeface="+mn-ea"/>
              <a:cs typeface="+mn-cs"/>
            </a:endParaRPr>
          </a:p>
          <a:p>
            <a:pPr marL="571500" indent="-571500">
              <a:spcBef>
                <a:spcPts val="600"/>
              </a:spcBef>
              <a:buFontTx/>
              <a:buChar char="-"/>
            </a:pPr>
            <a:r>
              <a:rPr lang="en-GB" sz="3200" dirty="0">
                <a:solidFill>
                  <a:schemeClr val="tx1"/>
                </a:solidFill>
                <a:latin typeface="Nunito Sans" pitchFamily="2" charset="77"/>
                <a:ea typeface="+mn-ea"/>
                <a:cs typeface="+mn-cs"/>
              </a:rPr>
              <a:t>Seychelles: </a:t>
            </a:r>
            <a:r>
              <a:rPr lang="en-GB" sz="3200" b="0" dirty="0">
                <a:solidFill>
                  <a:schemeClr val="tx1"/>
                </a:solidFill>
                <a:latin typeface="Nunito Sans" pitchFamily="2" charset="77"/>
                <a:ea typeface="+mn-ea"/>
                <a:cs typeface="+mn-cs"/>
              </a:rPr>
              <a:t>RPL monitoring system, evaluation of system performance</a:t>
            </a:r>
          </a:p>
          <a:p>
            <a:pPr marL="571500" indent="-571500">
              <a:spcBef>
                <a:spcPts val="600"/>
              </a:spcBef>
              <a:buFontTx/>
              <a:buChar char="-"/>
            </a:pPr>
            <a:r>
              <a:rPr lang="en-GB" sz="3200" dirty="0">
                <a:solidFill>
                  <a:schemeClr val="tx1"/>
                </a:solidFill>
                <a:latin typeface="Nunito Sans" pitchFamily="2" charset="77"/>
                <a:ea typeface="+mn-ea"/>
                <a:cs typeface="+mn-cs"/>
              </a:rPr>
              <a:t>Senegal: </a:t>
            </a:r>
            <a:r>
              <a:rPr lang="en-GB" sz="3200" b="0" dirty="0">
                <a:solidFill>
                  <a:schemeClr val="tx1"/>
                </a:solidFill>
                <a:latin typeface="Nunito Sans" pitchFamily="2" charset="77"/>
                <a:ea typeface="+mn-ea"/>
                <a:cs typeface="+mn-cs"/>
              </a:rPr>
              <a:t>planning has started</a:t>
            </a:r>
          </a:p>
          <a:p>
            <a:pPr marL="571500" indent="-571500">
              <a:spcBef>
                <a:spcPts val="600"/>
              </a:spcBef>
              <a:buFontTx/>
              <a:buChar char="-"/>
            </a:pPr>
            <a:r>
              <a:rPr lang="en-GB" sz="3200" dirty="0">
                <a:solidFill>
                  <a:schemeClr val="tx1"/>
                </a:solidFill>
                <a:latin typeface="Nunito Sans" pitchFamily="2" charset="77"/>
                <a:ea typeface="+mn-ea"/>
                <a:cs typeface="+mn-cs"/>
              </a:rPr>
              <a:t>Eswatini: </a:t>
            </a:r>
            <a:r>
              <a:rPr lang="en-GB" sz="3200" b="0" dirty="0">
                <a:solidFill>
                  <a:schemeClr val="tx1"/>
                </a:solidFill>
                <a:latin typeface="Nunito Sans" pitchFamily="2" charset="77"/>
                <a:ea typeface="+mn-ea"/>
                <a:cs typeface="+mn-cs"/>
              </a:rPr>
              <a:t>advanced planning</a:t>
            </a:r>
            <a:endParaRPr lang="en-GB" sz="3200" dirty="0">
              <a:solidFill>
                <a:schemeClr val="tx1"/>
              </a:solidFill>
              <a:latin typeface="Nunito Sans" pitchFamily="2" charset="77"/>
              <a:ea typeface="+mn-ea"/>
              <a:cs typeface="+mn-cs"/>
            </a:endParaRPr>
          </a:p>
          <a:p>
            <a:pPr marL="0" indent="0">
              <a:spcBef>
                <a:spcPts val="600"/>
              </a:spcBef>
            </a:pPr>
            <a:br>
              <a:rPr lang="en-GB" sz="3200" b="0" dirty="0">
                <a:solidFill>
                  <a:schemeClr val="tx1"/>
                </a:solidFill>
                <a:latin typeface="Nunito Sans" pitchFamily="2" charset="77"/>
                <a:ea typeface="+mn-ea"/>
                <a:cs typeface="+mn-cs"/>
              </a:rPr>
            </a:br>
            <a:endParaRPr lang="en-GB" sz="3600" b="0" dirty="0">
              <a:solidFill>
                <a:schemeClr val="tx1"/>
              </a:solidFill>
              <a:latin typeface="Nunito Sans" pitchFamily="2" charset="77"/>
              <a:ea typeface="+mn-ea"/>
              <a:cs typeface="+mn-cs"/>
            </a:endParaRPr>
          </a:p>
        </p:txBody>
      </p:sp>
    </p:spTree>
    <p:extLst>
      <p:ext uri="{BB962C8B-B14F-4D97-AF65-F5344CB8AC3E}">
        <p14:creationId xmlns:p14="http://schemas.microsoft.com/office/powerpoint/2010/main" val="1526328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307D6-77C0-C021-C779-445556D4565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AD3360A-2C53-425E-5776-D8C8DC13E228}"/>
              </a:ext>
            </a:extLst>
          </p:cNvPr>
          <p:cNvSpPr>
            <a:spLocks noGrp="1"/>
          </p:cNvSpPr>
          <p:nvPr>
            <p:ph type="body" sz="quarter" idx="10"/>
          </p:nvPr>
        </p:nvSpPr>
        <p:spPr/>
        <p:txBody>
          <a:bodyPr/>
          <a:lstStyle/>
          <a:p>
            <a:r>
              <a:rPr lang="en-GB" dirty="0"/>
              <a:t>03</a:t>
            </a:r>
          </a:p>
        </p:txBody>
      </p:sp>
      <p:sp>
        <p:nvSpPr>
          <p:cNvPr id="3" name="Text Placeholder 2">
            <a:extLst>
              <a:ext uri="{FF2B5EF4-FFF2-40B4-BE49-F238E27FC236}">
                <a16:creationId xmlns:a16="http://schemas.microsoft.com/office/drawing/2014/main" id="{8F79C9FB-74DE-5070-04C8-56A000DCC340}"/>
              </a:ext>
            </a:extLst>
          </p:cNvPr>
          <p:cNvSpPr>
            <a:spLocks noGrp="1"/>
          </p:cNvSpPr>
          <p:nvPr>
            <p:ph type="body" sz="quarter" idx="11"/>
          </p:nvPr>
        </p:nvSpPr>
        <p:spPr/>
        <p:txBody>
          <a:bodyPr>
            <a:normAutofit lnSpcReduction="10000"/>
          </a:bodyPr>
          <a:lstStyle/>
          <a:p>
            <a:r>
              <a:rPr lang="en-GB" dirty="0"/>
              <a:t>Qualifications and Credentials Platform</a:t>
            </a:r>
          </a:p>
        </p:txBody>
      </p:sp>
    </p:spTree>
    <p:extLst>
      <p:ext uri="{BB962C8B-B14F-4D97-AF65-F5344CB8AC3E}">
        <p14:creationId xmlns:p14="http://schemas.microsoft.com/office/powerpoint/2010/main" val="40400661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B7AA1-E966-B7C4-9DFA-C7FD17539CB5}"/>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4008C5F3-A00F-3C1F-D3EE-60412A48E174}"/>
              </a:ext>
            </a:extLst>
          </p:cNvPr>
          <p:cNvPicPr>
            <a:picLocks noChangeAspect="1"/>
          </p:cNvPicPr>
          <p:nvPr/>
        </p:nvPicPr>
        <p:blipFill>
          <a:blip r:embed="rId3"/>
          <a:stretch>
            <a:fillRect/>
          </a:stretch>
        </p:blipFill>
        <p:spPr>
          <a:xfrm>
            <a:off x="9532395" y="1903372"/>
            <a:ext cx="2685737" cy="4877833"/>
          </a:xfrm>
          <a:prstGeom prst="rect">
            <a:avLst/>
          </a:prstGeom>
        </p:spPr>
      </p:pic>
      <p:sp>
        <p:nvSpPr>
          <p:cNvPr id="2" name="Title 1">
            <a:extLst>
              <a:ext uri="{FF2B5EF4-FFF2-40B4-BE49-F238E27FC236}">
                <a16:creationId xmlns:a16="http://schemas.microsoft.com/office/drawing/2014/main" id="{AB9A33BB-5A93-9ACD-4D79-8C09AD1AF46A}"/>
              </a:ext>
            </a:extLst>
          </p:cNvPr>
          <p:cNvSpPr>
            <a:spLocks noGrp="1"/>
          </p:cNvSpPr>
          <p:nvPr>
            <p:ph type="title"/>
          </p:nvPr>
        </p:nvSpPr>
        <p:spPr>
          <a:xfrm>
            <a:off x="923544" y="1078385"/>
            <a:ext cx="9906000" cy="718070"/>
          </a:xfrm>
        </p:spPr>
        <p:txBody>
          <a:bodyPr anchor="ctr">
            <a:noAutofit/>
          </a:bodyPr>
          <a:lstStyle/>
          <a:p>
            <a:r>
              <a:rPr lang="en-GB" sz="3200" dirty="0"/>
              <a:t>QCP - Data Curators’ Interface  </a:t>
            </a:r>
            <a:br>
              <a:rPr lang="en-GB" sz="3200" dirty="0"/>
            </a:br>
            <a:r>
              <a:rPr lang="en-GB" sz="3200" dirty="0"/>
              <a:t>- open for manual and automatic data entry</a:t>
            </a:r>
            <a:endParaRPr lang="en-BE" sz="3200" dirty="0"/>
          </a:p>
        </p:txBody>
      </p:sp>
      <p:sp>
        <p:nvSpPr>
          <p:cNvPr id="4" name="Slide Number Placeholder 3">
            <a:extLst>
              <a:ext uri="{FF2B5EF4-FFF2-40B4-BE49-F238E27FC236}">
                <a16:creationId xmlns:a16="http://schemas.microsoft.com/office/drawing/2014/main" id="{4C5EF05D-9A88-B0C9-4133-9E9A88DA4C8F}"/>
              </a:ext>
            </a:extLst>
          </p:cNvPr>
          <p:cNvSpPr>
            <a:spLocks noGrp="1"/>
          </p:cNvSpPr>
          <p:nvPr>
            <p:ph type="sldNum" sz="quarter" idx="12"/>
          </p:nvPr>
        </p:nvSpPr>
        <p:spPr>
          <a:xfrm>
            <a:off x="359999" y="6538366"/>
            <a:ext cx="3710327" cy="172800"/>
          </a:xfrm>
        </p:spPr>
        <p:txBody>
          <a:bodyPr anchor="ctr">
            <a:normAutofit/>
          </a:bodyPr>
          <a:lstStyle/>
          <a:p>
            <a:pPr>
              <a:lnSpc>
                <a:spcPct val="90000"/>
              </a:lnSpc>
              <a:spcAft>
                <a:spcPts val="600"/>
              </a:spcAft>
            </a:pPr>
            <a:r>
              <a:rPr lang="en-US" sz="500"/>
              <a:t>Page </a:t>
            </a:r>
            <a:fld id="{1DB91ECB-95EC-5E4C-AFA5-7A4F8C24E438}" type="slidenum">
              <a:rPr lang="en-US" sz="500" smtClean="0"/>
              <a:pPr>
                <a:lnSpc>
                  <a:spcPct val="90000"/>
                </a:lnSpc>
                <a:spcAft>
                  <a:spcPts val="600"/>
                </a:spcAft>
              </a:pPr>
              <a:t>15</a:t>
            </a:fld>
            <a:endParaRPr lang="en-US" sz="500"/>
          </a:p>
        </p:txBody>
      </p:sp>
      <p:sp>
        <p:nvSpPr>
          <p:cNvPr id="6" name="Text Placeholder 6">
            <a:extLst>
              <a:ext uri="{FF2B5EF4-FFF2-40B4-BE49-F238E27FC236}">
                <a16:creationId xmlns:a16="http://schemas.microsoft.com/office/drawing/2014/main" id="{62EEEACF-AA95-8B38-DB7B-FC252B080A2B}"/>
              </a:ext>
            </a:extLst>
          </p:cNvPr>
          <p:cNvSpPr txBox="1">
            <a:spLocks/>
          </p:cNvSpPr>
          <p:nvPr/>
        </p:nvSpPr>
        <p:spPr>
          <a:xfrm>
            <a:off x="923544" y="2125592"/>
            <a:ext cx="6419264" cy="201622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Nunito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Nunito Sans"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Nunito Sans"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Nunito Sans"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Nunito Sa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dirty="0">
                <a:solidFill>
                  <a:schemeClr val="tx1">
                    <a:lumMod val="90000"/>
                    <a:lumOff val="10000"/>
                  </a:schemeClr>
                </a:solidFill>
                <a:latin typeface="+mn-lt"/>
              </a:rPr>
              <a:t>Ongoing support on data entry, focus on quality of data and automatic publication</a:t>
            </a:r>
          </a:p>
        </p:txBody>
      </p:sp>
      <p:sp>
        <p:nvSpPr>
          <p:cNvPr id="7" name="Title 1">
            <a:extLst>
              <a:ext uri="{FF2B5EF4-FFF2-40B4-BE49-F238E27FC236}">
                <a16:creationId xmlns:a16="http://schemas.microsoft.com/office/drawing/2014/main" id="{2FC27CC2-00BA-F973-AA96-FD758EB9F7ED}"/>
              </a:ext>
            </a:extLst>
          </p:cNvPr>
          <p:cNvSpPr txBox="1">
            <a:spLocks/>
          </p:cNvSpPr>
          <p:nvPr/>
        </p:nvSpPr>
        <p:spPr>
          <a:xfrm>
            <a:off x="923544" y="2783867"/>
            <a:ext cx="9906000" cy="718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accent1"/>
                </a:solidFill>
                <a:latin typeface="Nunito Sans ExtraBold" pitchFamily="2" charset="77"/>
                <a:ea typeface="+mj-ea"/>
                <a:cs typeface="+mj-cs"/>
              </a:defRPr>
            </a:lvl1pPr>
          </a:lstStyle>
          <a:p>
            <a:r>
              <a:rPr lang="en-GB" sz="2800" dirty="0"/>
              <a:t>Public User Interface</a:t>
            </a:r>
            <a:endParaRPr lang="en-BE" sz="2800" dirty="0"/>
          </a:p>
        </p:txBody>
      </p:sp>
      <p:sp>
        <p:nvSpPr>
          <p:cNvPr id="10" name="Title 1">
            <a:extLst>
              <a:ext uri="{FF2B5EF4-FFF2-40B4-BE49-F238E27FC236}">
                <a16:creationId xmlns:a16="http://schemas.microsoft.com/office/drawing/2014/main" id="{9B2739F8-0320-1152-1A9A-DDD887967E60}"/>
              </a:ext>
            </a:extLst>
          </p:cNvPr>
          <p:cNvSpPr txBox="1">
            <a:spLocks/>
          </p:cNvSpPr>
          <p:nvPr/>
        </p:nvSpPr>
        <p:spPr>
          <a:xfrm>
            <a:off x="969264" y="4155238"/>
            <a:ext cx="9906000" cy="718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accent1"/>
                </a:solidFill>
                <a:latin typeface="Nunito Sans ExtraBold" pitchFamily="2" charset="77"/>
                <a:ea typeface="+mj-ea"/>
                <a:cs typeface="+mj-cs"/>
              </a:defRPr>
            </a:lvl1pPr>
          </a:lstStyle>
          <a:p>
            <a:r>
              <a:rPr lang="en-GB" sz="2800" dirty="0"/>
              <a:t>Capacity building</a:t>
            </a:r>
            <a:endParaRPr lang="en-BE" sz="2800" dirty="0"/>
          </a:p>
        </p:txBody>
      </p:sp>
      <p:sp>
        <p:nvSpPr>
          <p:cNvPr id="11" name="Text Placeholder 6">
            <a:extLst>
              <a:ext uri="{FF2B5EF4-FFF2-40B4-BE49-F238E27FC236}">
                <a16:creationId xmlns:a16="http://schemas.microsoft.com/office/drawing/2014/main" id="{AB568778-652B-07BE-E0EB-0F865AB0ADA3}"/>
              </a:ext>
            </a:extLst>
          </p:cNvPr>
          <p:cNvSpPr txBox="1">
            <a:spLocks/>
          </p:cNvSpPr>
          <p:nvPr/>
        </p:nvSpPr>
        <p:spPr>
          <a:xfrm>
            <a:off x="969264" y="3379937"/>
            <a:ext cx="6419264" cy="201622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Nunito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Nunito Sans"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Nunito Sans"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Nunito Sans"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Nunito Sa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dirty="0">
                <a:solidFill>
                  <a:schemeClr val="tx1">
                    <a:lumMod val="90000"/>
                    <a:lumOff val="10000"/>
                  </a:schemeClr>
                </a:solidFill>
                <a:latin typeface="+mn-lt"/>
              </a:rPr>
              <a:t>Launched!</a:t>
            </a:r>
          </a:p>
        </p:txBody>
      </p:sp>
      <p:sp>
        <p:nvSpPr>
          <p:cNvPr id="12" name="Text Placeholder 6">
            <a:extLst>
              <a:ext uri="{FF2B5EF4-FFF2-40B4-BE49-F238E27FC236}">
                <a16:creationId xmlns:a16="http://schemas.microsoft.com/office/drawing/2014/main" id="{250E0246-B52D-F6A0-87E7-68AF8E3CD18F}"/>
              </a:ext>
            </a:extLst>
          </p:cNvPr>
          <p:cNvSpPr txBox="1">
            <a:spLocks/>
          </p:cNvSpPr>
          <p:nvPr/>
        </p:nvSpPr>
        <p:spPr>
          <a:xfrm>
            <a:off x="969264" y="4907291"/>
            <a:ext cx="9165336" cy="201622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Nunito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Nunito Sans"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Nunito Sans"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Nunito Sans"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Nunito Sa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dirty="0">
                <a:solidFill>
                  <a:schemeClr val="tx1">
                    <a:lumMod val="90000"/>
                    <a:lumOff val="10000"/>
                  </a:schemeClr>
                </a:solidFill>
              </a:rPr>
              <a:t>Individual Country support </a:t>
            </a:r>
            <a:r>
              <a:rPr lang="en-GB" sz="2000" u="sng" dirty="0">
                <a:solidFill>
                  <a:schemeClr val="tx1">
                    <a:lumMod val="90000"/>
                    <a:lumOff val="10000"/>
                  </a:schemeClr>
                </a:solidFill>
              </a:rPr>
              <a:t>available upon request</a:t>
            </a:r>
          </a:p>
          <a:p>
            <a:pPr marL="0" indent="0">
              <a:buNone/>
            </a:pPr>
            <a:endParaRPr lang="en-GB" sz="2000" dirty="0">
              <a:solidFill>
                <a:schemeClr val="tx1">
                  <a:lumMod val="90000"/>
                  <a:lumOff val="10000"/>
                </a:schemeClr>
              </a:solidFill>
              <a:latin typeface="+mn-lt"/>
            </a:endParaRPr>
          </a:p>
        </p:txBody>
      </p:sp>
      <p:sp>
        <p:nvSpPr>
          <p:cNvPr id="3" name="Content Placeholder 6">
            <a:extLst>
              <a:ext uri="{FF2B5EF4-FFF2-40B4-BE49-F238E27FC236}">
                <a16:creationId xmlns:a16="http://schemas.microsoft.com/office/drawing/2014/main" id="{2CAB9371-C2F3-67C4-45E3-3BC8AFB721F6}"/>
              </a:ext>
            </a:extLst>
          </p:cNvPr>
          <p:cNvSpPr txBox="1">
            <a:spLocks/>
          </p:cNvSpPr>
          <p:nvPr/>
        </p:nvSpPr>
        <p:spPr>
          <a:xfrm>
            <a:off x="5898664" y="2903561"/>
            <a:ext cx="3321535" cy="1349677"/>
          </a:xfrm>
          <a:prstGeom prst="roundRect">
            <a:avLst>
              <a:gd name="adj" fmla="val 9341"/>
            </a:avLst>
          </a:prstGeom>
          <a:solidFill>
            <a:schemeClr val="accent2"/>
          </a:solidFill>
        </p:spPr>
        <p:txBody>
          <a:bodyPr vert="horz" lIns="216000" tIns="144000" rIns="216000" bIns="21600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1" kern="1200">
                <a:solidFill>
                  <a:schemeClr val="bg1"/>
                </a:solidFill>
                <a:latin typeface="+mj-lt"/>
                <a:ea typeface="+mn-ea"/>
                <a:cs typeface="Arial" panose="020B0604020202020204" pitchFamily="34" charset="0"/>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800" kern="1200">
                <a:solidFill>
                  <a:schemeClr val="bg1"/>
                </a:solidFill>
                <a:latin typeface="+mn-lt"/>
                <a:ea typeface="+mn-ea"/>
                <a:cs typeface="Arial" panose="020B0604020202020204" pitchFamily="34" charset="0"/>
              </a:defRPr>
            </a:lvl2pPr>
            <a:lvl3pPr marL="176213" indent="-176213"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bg1"/>
                </a:solidFill>
                <a:latin typeface="+mn-lt"/>
                <a:ea typeface="+mn-ea"/>
                <a:cs typeface="Arial" panose="020B0604020202020204" pitchFamily="34" charset="0"/>
              </a:defRPr>
            </a:lvl3pPr>
            <a:lvl4pPr marL="452438" indent="-18732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bg1"/>
                </a:solidFill>
                <a:latin typeface="+mn-lt"/>
                <a:ea typeface="+mn-ea"/>
                <a:cs typeface="Arial" panose="020B0604020202020204" pitchFamily="34" charset="0"/>
              </a:defRPr>
            </a:lvl4pPr>
            <a:lvl5pPr marL="717550" indent="-176213"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GB" sz="2000" b="0" dirty="0">
                <a:solidFill>
                  <a:srgbClr val="FFFFFF"/>
                </a:solidFill>
                <a:latin typeface="Nunito Sans" pitchFamily="2" charset="77"/>
              </a:rPr>
              <a:t>Countries have started sharing their data in the QCP</a:t>
            </a:r>
          </a:p>
          <a:p>
            <a:pPr marL="0" marR="0" lvl="0" indent="0" algn="ct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lang="en-GB" sz="2800" dirty="0">
              <a:solidFill>
                <a:schemeClr val="accent1"/>
              </a:solidFill>
              <a:latin typeface="Nunito Sans ExtraBold" pitchFamily="2" charset="77"/>
              <a:ea typeface="+mj-ea"/>
              <a:cs typeface="+mj-cs"/>
            </a:endParaRPr>
          </a:p>
          <a:p>
            <a:pPr marL="0" marR="0" lvl="0" indent="0" algn="ct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GB" sz="2400" b="0" i="0" u="none" strike="noStrike" kern="1200" cap="none" spc="0" normalizeH="0" baseline="0" noProof="0" dirty="0">
              <a:ln>
                <a:noFill/>
              </a:ln>
              <a:solidFill>
                <a:srgbClr val="FFFFFF"/>
              </a:solidFill>
              <a:effectLst/>
              <a:uLnTx/>
              <a:uFillTx/>
              <a:latin typeface="Nunito Sans" pitchFamily="2" charset="77"/>
              <a:ea typeface="+mn-ea"/>
              <a:cs typeface="Arial" panose="020B0604020202020204" pitchFamily="34" charset="0"/>
            </a:endParaRPr>
          </a:p>
        </p:txBody>
      </p:sp>
      <p:sp>
        <p:nvSpPr>
          <p:cNvPr id="8" name="Rectangle: Rounded Corners 7">
            <a:hlinkClick r:id="rId4"/>
            <a:extLst>
              <a:ext uri="{FF2B5EF4-FFF2-40B4-BE49-F238E27FC236}">
                <a16:creationId xmlns:a16="http://schemas.microsoft.com/office/drawing/2014/main" id="{409E185A-84E2-822D-FC8B-F781C2361D40}"/>
              </a:ext>
            </a:extLst>
          </p:cNvPr>
          <p:cNvSpPr/>
          <p:nvPr/>
        </p:nvSpPr>
        <p:spPr>
          <a:xfrm>
            <a:off x="7144592" y="4430915"/>
            <a:ext cx="3776392" cy="203017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t>On-line course available</a:t>
            </a:r>
          </a:p>
          <a:p>
            <a:pPr algn="ctr"/>
            <a:endParaRPr lang="en-GB" sz="2400" b="1" dirty="0"/>
          </a:p>
          <a:p>
            <a:pPr algn="ctr"/>
            <a:r>
              <a:rPr lang="en-GB" sz="2000" b="1" dirty="0"/>
              <a:t>https://elearning.acqf-qcp.africa/</a:t>
            </a:r>
          </a:p>
        </p:txBody>
      </p:sp>
      <p:sp>
        <p:nvSpPr>
          <p:cNvPr id="14" name="TextBox 13">
            <a:extLst>
              <a:ext uri="{FF2B5EF4-FFF2-40B4-BE49-F238E27FC236}">
                <a16:creationId xmlns:a16="http://schemas.microsoft.com/office/drawing/2014/main" id="{1AD02E98-11C1-A1DF-DD5D-F25AD8F43797}"/>
              </a:ext>
            </a:extLst>
          </p:cNvPr>
          <p:cNvSpPr txBox="1"/>
          <p:nvPr/>
        </p:nvSpPr>
        <p:spPr>
          <a:xfrm>
            <a:off x="969264" y="3728674"/>
            <a:ext cx="6175328" cy="400110"/>
          </a:xfrm>
          <a:prstGeom prst="rect">
            <a:avLst/>
          </a:prstGeom>
          <a:noFill/>
        </p:spPr>
        <p:txBody>
          <a:bodyPr wrap="square">
            <a:spAutoFit/>
          </a:bodyPr>
          <a:lstStyle/>
          <a:p>
            <a:r>
              <a:rPr lang="en-GB" sz="2000" dirty="0">
                <a:solidFill>
                  <a:srgbClr val="FF0000"/>
                </a:solidFill>
              </a:rPr>
              <a:t>https://public.acqf-qcp.africa/</a:t>
            </a:r>
          </a:p>
        </p:txBody>
      </p:sp>
    </p:spTree>
    <p:extLst>
      <p:ext uri="{BB962C8B-B14F-4D97-AF65-F5344CB8AC3E}">
        <p14:creationId xmlns:p14="http://schemas.microsoft.com/office/powerpoint/2010/main" val="21492568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943C2-5E3F-7AD8-CBEA-11126B962864}"/>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7DF3CEE-2605-40C1-79B0-025B9FA0AC0F}"/>
              </a:ext>
            </a:extLst>
          </p:cNvPr>
          <p:cNvSpPr>
            <a:spLocks noGrp="1"/>
          </p:cNvSpPr>
          <p:nvPr>
            <p:ph type="sldNum" sz="quarter" idx="12"/>
          </p:nvPr>
        </p:nvSpPr>
        <p:spPr/>
        <p:txBody>
          <a:bodyPr/>
          <a:lstStyle/>
          <a:p>
            <a:r>
              <a:rPr lang="en-US"/>
              <a:t>Page </a:t>
            </a:r>
            <a:fld id="{1DB91ECB-95EC-5E4C-AFA5-7A4F8C24E438}" type="slidenum">
              <a:rPr lang="en-US" smtClean="0"/>
              <a:t>16</a:t>
            </a:fld>
            <a:endParaRPr lang="en-US" dirty="0"/>
          </a:p>
        </p:txBody>
      </p:sp>
      <p:pic>
        <p:nvPicPr>
          <p:cNvPr id="5" name="Picture 4">
            <a:extLst>
              <a:ext uri="{FF2B5EF4-FFF2-40B4-BE49-F238E27FC236}">
                <a16:creationId xmlns:a16="http://schemas.microsoft.com/office/drawing/2014/main" id="{1F2CA097-2D68-2673-E2A8-4ED886617267}"/>
              </a:ext>
            </a:extLst>
          </p:cNvPr>
          <p:cNvPicPr>
            <a:picLocks noChangeAspect="1"/>
          </p:cNvPicPr>
          <p:nvPr/>
        </p:nvPicPr>
        <p:blipFill>
          <a:blip r:embed="rId2"/>
          <a:stretch>
            <a:fillRect/>
          </a:stretch>
        </p:blipFill>
        <p:spPr>
          <a:xfrm>
            <a:off x="359999" y="54244"/>
            <a:ext cx="11449638" cy="6197919"/>
          </a:xfrm>
          <a:prstGeom prst="rect">
            <a:avLst/>
          </a:prstGeom>
        </p:spPr>
      </p:pic>
    </p:spTree>
    <p:extLst>
      <p:ext uri="{BB962C8B-B14F-4D97-AF65-F5344CB8AC3E}">
        <p14:creationId xmlns:p14="http://schemas.microsoft.com/office/powerpoint/2010/main" val="35934642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A8192A1-950F-22D8-DBCA-1E7D2ED7A89A}"/>
              </a:ext>
            </a:extLst>
          </p:cNvPr>
          <p:cNvSpPr>
            <a:spLocks noGrp="1"/>
          </p:cNvSpPr>
          <p:nvPr>
            <p:ph type="body" sz="quarter" idx="10"/>
          </p:nvPr>
        </p:nvSpPr>
        <p:spPr/>
        <p:txBody>
          <a:bodyPr/>
          <a:lstStyle/>
          <a:p>
            <a:r>
              <a:rPr lang="en-GB" dirty="0"/>
              <a:t>04</a:t>
            </a:r>
          </a:p>
        </p:txBody>
      </p:sp>
      <p:sp>
        <p:nvSpPr>
          <p:cNvPr id="6" name="Text Placeholder 5">
            <a:extLst>
              <a:ext uri="{FF2B5EF4-FFF2-40B4-BE49-F238E27FC236}">
                <a16:creationId xmlns:a16="http://schemas.microsoft.com/office/drawing/2014/main" id="{145ADD89-E49C-0E21-7090-F8D81BDBD5ED}"/>
              </a:ext>
            </a:extLst>
          </p:cNvPr>
          <p:cNvSpPr>
            <a:spLocks noGrp="1"/>
          </p:cNvSpPr>
          <p:nvPr>
            <p:ph type="body" sz="quarter" idx="11"/>
          </p:nvPr>
        </p:nvSpPr>
        <p:spPr/>
        <p:txBody>
          <a:bodyPr>
            <a:normAutofit lnSpcReduction="10000"/>
          </a:bodyPr>
          <a:lstStyle/>
          <a:p>
            <a:r>
              <a:rPr lang="en-GB" dirty="0"/>
              <a:t>Common Occupational Profiles</a:t>
            </a:r>
          </a:p>
        </p:txBody>
      </p:sp>
      <p:sp>
        <p:nvSpPr>
          <p:cNvPr id="4" name="Slide Number Placeholder 3">
            <a:extLst>
              <a:ext uri="{FF2B5EF4-FFF2-40B4-BE49-F238E27FC236}">
                <a16:creationId xmlns:a16="http://schemas.microsoft.com/office/drawing/2014/main" id="{68691A80-FC9B-928E-EE52-10D040ECEB65}"/>
              </a:ext>
            </a:extLst>
          </p:cNvPr>
          <p:cNvSpPr>
            <a:spLocks noGrp="1"/>
          </p:cNvSpPr>
          <p:nvPr>
            <p:ph type="sldNum" sz="quarter" idx="4294967295"/>
          </p:nvPr>
        </p:nvSpPr>
        <p:spPr>
          <a:xfrm>
            <a:off x="0" y="6538913"/>
            <a:ext cx="3709988" cy="173037"/>
          </a:xfrm>
        </p:spPr>
        <p:txBody>
          <a:bodyPr/>
          <a:lstStyle/>
          <a:p>
            <a:r>
              <a:rPr lang="en-US"/>
              <a:t>Page </a:t>
            </a:r>
            <a:fld id="{1DB91ECB-95EC-5E4C-AFA5-7A4F8C24E438}" type="slidenum">
              <a:rPr lang="en-US" smtClean="0"/>
              <a:t>17</a:t>
            </a:fld>
            <a:endParaRPr lang="en-US" dirty="0"/>
          </a:p>
        </p:txBody>
      </p:sp>
      <p:sp>
        <p:nvSpPr>
          <p:cNvPr id="3" name="TextBox 2">
            <a:extLst>
              <a:ext uri="{FF2B5EF4-FFF2-40B4-BE49-F238E27FC236}">
                <a16:creationId xmlns:a16="http://schemas.microsoft.com/office/drawing/2014/main" id="{A2D9BCBF-3C9C-814A-3C24-DBA4430574D1}"/>
              </a:ext>
            </a:extLst>
          </p:cNvPr>
          <p:cNvSpPr txBox="1"/>
          <p:nvPr/>
        </p:nvSpPr>
        <p:spPr>
          <a:xfrm>
            <a:off x="5161936" y="1398481"/>
            <a:ext cx="7020232" cy="2308324"/>
          </a:xfrm>
          <a:prstGeom prst="rect">
            <a:avLst/>
          </a:prstGeom>
          <a:noFill/>
        </p:spPr>
        <p:txBody>
          <a:bodyPr wrap="square">
            <a:spAutoFit/>
          </a:bodyPr>
          <a:lstStyle/>
          <a:p>
            <a:r>
              <a:rPr lang="en-GB" sz="2400" dirty="0">
                <a:solidFill>
                  <a:schemeClr val="bg1"/>
                </a:solidFill>
              </a:rPr>
              <a:t>“</a:t>
            </a:r>
            <a:r>
              <a:rPr lang="en-GB" sz="2400" i="1" dirty="0">
                <a:solidFill>
                  <a:schemeClr val="bg1"/>
                </a:solidFill>
              </a:rPr>
              <a:t>Development of qualifications profiles adequate for common continental use related to new and emerging occupations, technology skills, and occupations linked with continental integration policies such as AfCFTA; and to continental strategies in specific economic sectors […]”</a:t>
            </a:r>
            <a:endParaRPr lang="en-GB" i="1" dirty="0">
              <a:solidFill>
                <a:schemeClr val="bg1"/>
              </a:solidFill>
            </a:endParaRPr>
          </a:p>
        </p:txBody>
      </p:sp>
    </p:spTree>
    <p:extLst>
      <p:ext uri="{BB962C8B-B14F-4D97-AF65-F5344CB8AC3E}">
        <p14:creationId xmlns:p14="http://schemas.microsoft.com/office/powerpoint/2010/main" val="33764797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DED5390-1733-F709-72EF-1F81D9ECF837}"/>
              </a:ext>
            </a:extLst>
          </p:cNvPr>
          <p:cNvPicPr>
            <a:picLocks noChangeAspect="1"/>
          </p:cNvPicPr>
          <p:nvPr/>
        </p:nvPicPr>
        <p:blipFill>
          <a:blip r:embed="rId3"/>
          <a:stretch>
            <a:fillRect/>
          </a:stretch>
        </p:blipFill>
        <p:spPr>
          <a:xfrm>
            <a:off x="8210456" y="2123934"/>
            <a:ext cx="4436115" cy="4461937"/>
          </a:xfrm>
          <a:prstGeom prst="rect">
            <a:avLst/>
          </a:prstGeom>
          <a:solidFill>
            <a:schemeClr val="tx1"/>
          </a:solidFill>
          <a:effectLst>
            <a:outerShdw blurRad="50800" dist="50800" dir="5400000" algn="ctr" rotWithShape="0">
              <a:schemeClr val="tx1"/>
            </a:outerShdw>
          </a:effectLst>
        </p:spPr>
      </p:pic>
      <p:sp>
        <p:nvSpPr>
          <p:cNvPr id="3" name="Slide Number Placeholder 2">
            <a:extLst>
              <a:ext uri="{FF2B5EF4-FFF2-40B4-BE49-F238E27FC236}">
                <a16:creationId xmlns:a16="http://schemas.microsoft.com/office/drawing/2014/main" id="{B7C3B53E-7D21-2C9C-72CC-8A5A1E3ABE0C}"/>
              </a:ext>
            </a:extLst>
          </p:cNvPr>
          <p:cNvSpPr>
            <a:spLocks noGrp="1"/>
          </p:cNvSpPr>
          <p:nvPr>
            <p:ph type="sldNum" sz="quarter" idx="12"/>
          </p:nvPr>
        </p:nvSpPr>
        <p:spPr/>
        <p:txBody>
          <a:bodyPr/>
          <a:lstStyle/>
          <a:p>
            <a:fld id="{3DB84476-BC29-4407-9D57-B2E562B8968B}" type="slidenum">
              <a:rPr lang="en-US" smtClean="0"/>
              <a:pPr/>
              <a:t>18</a:t>
            </a:fld>
            <a:endParaRPr lang="en-US"/>
          </a:p>
        </p:txBody>
      </p:sp>
      <p:sp>
        <p:nvSpPr>
          <p:cNvPr id="2" name="Title 1">
            <a:extLst>
              <a:ext uri="{FF2B5EF4-FFF2-40B4-BE49-F238E27FC236}">
                <a16:creationId xmlns:a16="http://schemas.microsoft.com/office/drawing/2014/main" id="{54F398A6-99BF-17C7-6672-472B7EA7E996}"/>
              </a:ext>
            </a:extLst>
          </p:cNvPr>
          <p:cNvSpPr>
            <a:spLocks noGrp="1"/>
          </p:cNvSpPr>
          <p:nvPr>
            <p:ph type="title" idx="4294967295"/>
          </p:nvPr>
        </p:nvSpPr>
        <p:spPr>
          <a:xfrm>
            <a:off x="454070" y="734156"/>
            <a:ext cx="10944225" cy="1079500"/>
          </a:xfrm>
        </p:spPr>
        <p:txBody>
          <a:bodyPr>
            <a:normAutofit/>
          </a:bodyPr>
          <a:lstStyle/>
          <a:p>
            <a:r>
              <a:rPr lang="en-GB" kern="100" dirty="0">
                <a:latin typeface="Calibri" panose="020F0502020204030204" pitchFamily="34" charset="0"/>
                <a:ea typeface="Calibri" panose="020F0502020204030204" pitchFamily="34" charset="0"/>
                <a:cs typeface="Calibri" panose="020F0502020204030204" pitchFamily="34" charset="0"/>
              </a:rPr>
              <a:t>4. Common Skills Profiles</a:t>
            </a:r>
            <a:r>
              <a:rPr lang="en-GB" dirty="0"/>
              <a:t>:</a:t>
            </a:r>
          </a:p>
        </p:txBody>
      </p:sp>
      <p:sp>
        <p:nvSpPr>
          <p:cNvPr id="7" name="Content Placeholder 1">
            <a:extLst>
              <a:ext uri="{FF2B5EF4-FFF2-40B4-BE49-F238E27FC236}">
                <a16:creationId xmlns:a16="http://schemas.microsoft.com/office/drawing/2014/main" id="{3CE44CB5-508B-B032-9FFF-9C197D5DE888}"/>
              </a:ext>
            </a:extLst>
          </p:cNvPr>
          <p:cNvSpPr txBox="1">
            <a:spLocks/>
          </p:cNvSpPr>
          <p:nvPr/>
        </p:nvSpPr>
        <p:spPr>
          <a:xfrm>
            <a:off x="359999" y="2123934"/>
            <a:ext cx="7586707" cy="3326862"/>
          </a:xfrm>
          <a:prstGeom prst="rect">
            <a:avLst/>
          </a:prstGeom>
          <a:ln>
            <a:solidFill>
              <a:srgbClr val="C00000"/>
            </a:solidFill>
          </a:ln>
        </p:spPr>
        <p:txBody>
          <a:bodyPr vert="horz" lIns="0" tIns="0" rIns="91440" bIns="0" rtlCol="0">
            <a:normAutofit fontScale="77500" lnSpcReduction="20000"/>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1" kern="120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176213" indent="-176213"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452438" indent="-18732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717550" indent="-176213"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just">
              <a:lnSpc>
                <a:spcPct val="107000"/>
              </a:lnSpc>
              <a:spcAft>
                <a:spcPts val="800"/>
              </a:spcAft>
              <a:buFont typeface="Arial" panose="020B0604020202020204" pitchFamily="34" charset="0"/>
              <a:buChar char="•"/>
            </a:pPr>
            <a:r>
              <a:rPr lang="en-GB" sz="2400" b="0" kern="100" dirty="0">
                <a:latin typeface="Calibri" panose="020F0502020204030204" pitchFamily="34" charset="0"/>
                <a:ea typeface="Arial" panose="020B0604020202020204" pitchFamily="34" charset="0"/>
                <a:cs typeface="Calibri" panose="020F0502020204030204" pitchFamily="34" charset="0"/>
              </a:rPr>
              <a:t>Skills Data Focus</a:t>
            </a:r>
            <a:r>
              <a:rPr lang="en-GB" sz="2400" b="0" kern="100" dirty="0">
                <a:effectLst/>
                <a:latin typeface="Calibri" panose="020F0502020204030204" pitchFamily="34" charset="0"/>
                <a:ea typeface="Arial" panose="020B0604020202020204" pitchFamily="34" charset="0"/>
                <a:cs typeface="Calibri" panose="020F0502020204030204" pitchFamily="34" charset="0"/>
              </a:rPr>
              <a:t> </a:t>
            </a:r>
          </a:p>
          <a:p>
            <a:pPr marL="285750" indent="-285750" algn="just">
              <a:lnSpc>
                <a:spcPct val="107000"/>
              </a:lnSpc>
              <a:spcAft>
                <a:spcPts val="800"/>
              </a:spcAft>
              <a:buFont typeface="Arial" panose="020B0604020202020204" pitchFamily="34" charset="0"/>
              <a:buChar char="•"/>
            </a:pPr>
            <a:r>
              <a:rPr lang="en-GB" sz="2400" b="0" kern="100" dirty="0">
                <a:effectLst/>
                <a:latin typeface="Calibri" panose="020F0502020204030204" pitchFamily="34" charset="0"/>
                <a:ea typeface="Arial" panose="020B0604020202020204" pitchFamily="34" charset="0"/>
                <a:cs typeface="Calibri" panose="020F0502020204030204" pitchFamily="34" charset="0"/>
              </a:rPr>
              <a:t>Online Job Ads Analysis: real-time labour market intelligence - data on occupations, sectors of economic activity, skills, education, digital skills, green skills.</a:t>
            </a:r>
            <a:endParaRPr lang="en-GB" sz="2400" b="0" kern="100" dirty="0">
              <a:effectLst/>
              <a:latin typeface="Calibri" panose="020F0502020204030204" pitchFamily="34" charset="0"/>
              <a:ea typeface="Arial" panose="020B0604020202020204" pitchFamily="34" charset="0"/>
              <a:cs typeface="Arial" panose="020B0604020202020204" pitchFamily="34" charset="0"/>
            </a:endParaRPr>
          </a:p>
          <a:p>
            <a:pPr marL="285750" lvl="0" indent="-285750" algn="just">
              <a:lnSpc>
                <a:spcPct val="107000"/>
              </a:lnSpc>
              <a:spcBef>
                <a:spcPts val="600"/>
              </a:spcBef>
              <a:spcAft>
                <a:spcPts val="800"/>
              </a:spcAft>
              <a:buFont typeface="Arial" panose="020B0604020202020204" pitchFamily="34" charset="0"/>
              <a:buChar char="•"/>
            </a:pPr>
            <a:r>
              <a:rPr lang="en-GB" sz="2400" b="0" kern="100" dirty="0">
                <a:effectLst/>
                <a:latin typeface="Calibri" panose="020F0502020204030204" pitchFamily="34" charset="0"/>
                <a:ea typeface="Arial" panose="020B0604020202020204" pitchFamily="34" charset="0"/>
                <a:cs typeface="Calibri" panose="020F0502020204030204" pitchFamily="34" charset="0"/>
              </a:rPr>
              <a:t>Green skills dashboard: a new data visualisation tool focused on green occupations and green skills</a:t>
            </a:r>
          </a:p>
          <a:p>
            <a:pPr marL="285750" lvl="0" indent="-285750" algn="just">
              <a:lnSpc>
                <a:spcPct val="107000"/>
              </a:lnSpc>
              <a:spcBef>
                <a:spcPts val="600"/>
              </a:spcBef>
              <a:spcAft>
                <a:spcPts val="800"/>
              </a:spcAft>
              <a:buFont typeface="Arial" panose="020B0604020202020204" pitchFamily="34" charset="0"/>
              <a:buChar char="•"/>
            </a:pPr>
            <a:r>
              <a:rPr lang="en-GB" sz="2400" b="0" kern="100" dirty="0">
                <a:effectLst/>
                <a:latin typeface="Calibri" panose="020F0502020204030204" pitchFamily="34" charset="0"/>
                <a:ea typeface="Arial" panose="020B0604020202020204" pitchFamily="34" charset="0"/>
                <a:cs typeface="Arial" panose="020B0604020202020204" pitchFamily="34" charset="0"/>
              </a:rPr>
              <a:t>42 Occupational profiles currently visible with skills and trends</a:t>
            </a:r>
          </a:p>
          <a:p>
            <a:pPr marL="285750" lvl="0" indent="-285750" algn="just">
              <a:lnSpc>
                <a:spcPct val="107000"/>
              </a:lnSpc>
              <a:spcBef>
                <a:spcPts val="600"/>
              </a:spcBef>
              <a:spcAft>
                <a:spcPts val="800"/>
              </a:spcAft>
              <a:buFont typeface="Arial" panose="020B0604020202020204" pitchFamily="34" charset="0"/>
              <a:buChar char="•"/>
            </a:pPr>
            <a:r>
              <a:rPr lang="en-GB" sz="2400" b="0" kern="100" dirty="0">
                <a:latin typeface="Calibri" panose="020F0502020204030204" pitchFamily="34" charset="0"/>
                <a:ea typeface="Arial" panose="020B0604020202020204" pitchFamily="34" charset="0"/>
              </a:rPr>
              <a:t>Analytical report on Green and Digital Skills - </a:t>
            </a:r>
            <a:r>
              <a:rPr lang="en-GB" sz="2400" dirty="0">
                <a:hlinkClick r:id="rId4"/>
              </a:rPr>
              <a:t>Green and Digital Skills in Africa: Insights from online labour market data — ACQF</a:t>
            </a:r>
            <a:endParaRPr lang="en-GB" sz="2400" b="0" kern="100" dirty="0">
              <a:effectLst/>
              <a:latin typeface="Calibri" panose="020F0502020204030204" pitchFamily="34" charset="0"/>
              <a:ea typeface="Arial" panose="020B0604020202020204" pitchFamily="34" charset="0"/>
              <a:cs typeface="Arial" panose="020B0604020202020204" pitchFamily="34" charset="0"/>
            </a:endParaRPr>
          </a:p>
          <a:p>
            <a:pPr lvl="2">
              <a:buFont typeface="Wingdings" panose="05000000000000000000" pitchFamily="2" charset="2"/>
              <a:buChar char="§"/>
            </a:pPr>
            <a:endParaRPr lang="en-US" sz="2000" dirty="0">
              <a:latin typeface="+mn-lt"/>
              <a:ea typeface="Arial" panose="020B0604020202020204" pitchFamily="34" charset="0"/>
              <a:cs typeface="Times New Roman" panose="02020603050405020304" pitchFamily="18" charset="0"/>
            </a:endParaRPr>
          </a:p>
        </p:txBody>
      </p:sp>
      <p:sp>
        <p:nvSpPr>
          <p:cNvPr id="4" name="Content Placeholder 6">
            <a:extLst>
              <a:ext uri="{FF2B5EF4-FFF2-40B4-BE49-F238E27FC236}">
                <a16:creationId xmlns:a16="http://schemas.microsoft.com/office/drawing/2014/main" id="{AE85716E-4633-62BE-B2DE-FB4CDE5A5EE9}"/>
              </a:ext>
            </a:extLst>
          </p:cNvPr>
          <p:cNvSpPr txBox="1">
            <a:spLocks/>
          </p:cNvSpPr>
          <p:nvPr/>
        </p:nvSpPr>
        <p:spPr>
          <a:xfrm>
            <a:off x="10428514" y="121747"/>
            <a:ext cx="1627053" cy="1565540"/>
          </a:xfrm>
          <a:prstGeom prst="roundRect">
            <a:avLst>
              <a:gd name="adj" fmla="val 9341"/>
            </a:avLst>
          </a:prstGeom>
          <a:solidFill>
            <a:schemeClr val="accent2"/>
          </a:solidFill>
        </p:spPr>
        <p:txBody>
          <a:bodyPr vert="horz" lIns="216000" tIns="144000" rIns="216000" bIns="21600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b="1" kern="1200">
                <a:solidFill>
                  <a:schemeClr val="bg1"/>
                </a:solidFill>
                <a:latin typeface="+mj-lt"/>
                <a:ea typeface="+mn-ea"/>
                <a:cs typeface="Arial" panose="020B0604020202020204" pitchFamily="34" charset="0"/>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800" kern="1200">
                <a:solidFill>
                  <a:schemeClr val="bg1"/>
                </a:solidFill>
                <a:latin typeface="+mn-lt"/>
                <a:ea typeface="+mn-ea"/>
                <a:cs typeface="Arial" panose="020B0604020202020204" pitchFamily="34" charset="0"/>
              </a:defRPr>
            </a:lvl2pPr>
            <a:lvl3pPr marL="176213" indent="-176213"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bg1"/>
                </a:solidFill>
                <a:latin typeface="+mn-lt"/>
                <a:ea typeface="+mn-ea"/>
                <a:cs typeface="Arial" panose="020B0604020202020204" pitchFamily="34" charset="0"/>
              </a:defRPr>
            </a:lvl3pPr>
            <a:lvl4pPr marL="452438" indent="-18732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bg1"/>
                </a:solidFill>
                <a:latin typeface="+mn-lt"/>
                <a:ea typeface="+mn-ea"/>
                <a:cs typeface="Arial" panose="020B0604020202020204" pitchFamily="34" charset="0"/>
              </a:defRPr>
            </a:lvl4pPr>
            <a:lvl5pPr marL="717550" indent="-176213"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lnSpc>
                <a:spcPct val="90000"/>
              </a:lnSpc>
              <a:buNone/>
            </a:pPr>
            <a:r>
              <a:rPr lang="en-US" sz="2000" dirty="0"/>
              <a:t>Kenya </a:t>
            </a:r>
          </a:p>
          <a:p>
            <a:pPr marL="0" lvl="2" indent="0">
              <a:lnSpc>
                <a:spcPct val="90000"/>
              </a:lnSpc>
              <a:buNone/>
            </a:pPr>
            <a:r>
              <a:rPr lang="en-GB" dirty="0">
                <a:latin typeface="Nunito Sans" pitchFamily="2" charset="77"/>
                <a:cs typeface="+mn-cs"/>
              </a:rPr>
              <a:t>Morocco</a:t>
            </a:r>
          </a:p>
          <a:p>
            <a:pPr marL="0" lvl="2" indent="0">
              <a:lnSpc>
                <a:spcPct val="90000"/>
              </a:lnSpc>
              <a:buNone/>
            </a:pPr>
            <a:r>
              <a:rPr lang="en-GB" dirty="0">
                <a:latin typeface="Nunito Sans" pitchFamily="2" charset="77"/>
                <a:cs typeface="+mn-cs"/>
              </a:rPr>
              <a:t>Tunisia</a:t>
            </a:r>
          </a:p>
          <a:p>
            <a:pPr marL="0" lvl="2" indent="0">
              <a:lnSpc>
                <a:spcPct val="90000"/>
              </a:lnSpc>
              <a:buNone/>
            </a:pPr>
            <a:r>
              <a:rPr lang="en-GB" dirty="0">
                <a:latin typeface="Nunito Sans" pitchFamily="2" charset="77"/>
                <a:cs typeface="+mn-cs"/>
              </a:rPr>
              <a:t>Egyp</a:t>
            </a:r>
            <a:r>
              <a:rPr lang="en-GB" sz="2000" dirty="0">
                <a:latin typeface="Nunito Sans" pitchFamily="2" charset="77"/>
                <a:cs typeface="+mn-cs"/>
              </a:rPr>
              <a:t>t</a:t>
            </a:r>
            <a:endParaRPr lang="en-US" sz="2000" dirty="0"/>
          </a:p>
        </p:txBody>
      </p:sp>
    </p:spTree>
    <p:extLst>
      <p:ext uri="{BB962C8B-B14F-4D97-AF65-F5344CB8AC3E}">
        <p14:creationId xmlns:p14="http://schemas.microsoft.com/office/powerpoint/2010/main" val="38012925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9CFA17F-25E2-3278-C957-0197A610ACBA}"/>
              </a:ext>
            </a:extLst>
          </p:cNvPr>
          <p:cNvSpPr>
            <a:spLocks noGrp="1"/>
          </p:cNvSpPr>
          <p:nvPr>
            <p:ph type="title"/>
          </p:nvPr>
        </p:nvSpPr>
        <p:spPr>
          <a:xfrm>
            <a:off x="359999" y="615430"/>
            <a:ext cx="8506865" cy="1174808"/>
          </a:xfrm>
        </p:spPr>
        <p:txBody>
          <a:bodyPr>
            <a:noAutofit/>
          </a:bodyPr>
          <a:lstStyle/>
          <a:p>
            <a:r>
              <a:rPr lang="en-GB" sz="3600" dirty="0"/>
              <a:t>Common Profiles – in partnership with ILO and qualifications agencies</a:t>
            </a:r>
          </a:p>
        </p:txBody>
      </p:sp>
      <p:sp>
        <p:nvSpPr>
          <p:cNvPr id="5" name="Title 1">
            <a:extLst>
              <a:ext uri="{FF2B5EF4-FFF2-40B4-BE49-F238E27FC236}">
                <a16:creationId xmlns:a16="http://schemas.microsoft.com/office/drawing/2014/main" id="{FAD56D6C-05B0-559D-0D57-45E93096B274}"/>
              </a:ext>
            </a:extLst>
          </p:cNvPr>
          <p:cNvSpPr txBox="1">
            <a:spLocks/>
          </p:cNvSpPr>
          <p:nvPr/>
        </p:nvSpPr>
        <p:spPr>
          <a:xfrm>
            <a:off x="565398" y="1926163"/>
            <a:ext cx="5790797" cy="4666319"/>
          </a:xfrm>
          <a:prstGeom prst="rect">
            <a:avLst/>
          </a:prstGeom>
        </p:spPr>
        <p:txBody>
          <a:bodyPr vert="horz" lIns="91440" tIns="45720" rIns="91440" bIns="45720" rtlCol="0" anchor="ctr">
            <a:normAutofit fontScale="47500" lnSpcReduction="20000"/>
          </a:bodyPr>
          <a:lstStyle>
            <a:lvl1pPr marL="228600" indent="-228600" algn="l" defTabSz="914400" rtl="0" eaLnBrk="1" latinLnBrk="0" hangingPunct="1">
              <a:lnSpc>
                <a:spcPct val="90000"/>
              </a:lnSpc>
              <a:spcBef>
                <a:spcPct val="0"/>
              </a:spcBef>
              <a:buFont typeface="Arial" panose="020B0604020202020204" pitchFamily="34" charset="0"/>
              <a:buNone/>
              <a:defRPr sz="4400" b="1" i="0" kern="1200">
                <a:solidFill>
                  <a:schemeClr val="accent1"/>
                </a:solidFill>
                <a:latin typeface="Nunito Sans ExtraBold" pitchFamily="2" charset="77"/>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Nunito Sans"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Nunito Sans"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Nunito Sans"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Nunito Sa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pPr>
            <a:r>
              <a:rPr lang="en-GB" sz="3600" b="0" dirty="0">
                <a:solidFill>
                  <a:schemeClr val="tx1"/>
                </a:solidFill>
                <a:latin typeface="Nunito Sans" pitchFamily="2" charset="77"/>
                <a:ea typeface="+mn-ea"/>
                <a:cs typeface="+mn-cs"/>
              </a:rPr>
              <a:t>Coordinating bodies selected:</a:t>
            </a:r>
          </a:p>
          <a:p>
            <a:pPr marL="571500" indent="-571500">
              <a:spcBef>
                <a:spcPts val="600"/>
              </a:spcBef>
              <a:buFontTx/>
              <a:buChar char="-"/>
            </a:pPr>
            <a:r>
              <a:rPr lang="en-GB" sz="3600" b="0" dirty="0">
                <a:solidFill>
                  <a:schemeClr val="tx1"/>
                </a:solidFill>
                <a:latin typeface="Nunito Sans" pitchFamily="2" charset="77"/>
                <a:ea typeface="+mn-ea"/>
                <a:cs typeface="+mn-cs"/>
              </a:rPr>
              <a:t>Namibia (NQA+NTA) for: green hydrogen, renewable energy</a:t>
            </a:r>
          </a:p>
          <a:p>
            <a:pPr marL="571500" indent="-571500">
              <a:spcBef>
                <a:spcPts val="600"/>
              </a:spcBef>
              <a:buFontTx/>
              <a:buChar char="-"/>
            </a:pPr>
            <a:r>
              <a:rPr lang="en-GB" sz="3600" b="0" dirty="0">
                <a:solidFill>
                  <a:schemeClr val="tx1"/>
                </a:solidFill>
                <a:latin typeface="Nunito Sans" pitchFamily="2" charset="77"/>
                <a:ea typeface="+mn-ea"/>
                <a:cs typeface="+mn-cs"/>
              </a:rPr>
              <a:t>ZAQA for: mining, agriculture</a:t>
            </a:r>
          </a:p>
          <a:p>
            <a:pPr marL="571500" indent="-571500">
              <a:spcBef>
                <a:spcPts val="600"/>
              </a:spcBef>
              <a:buFontTx/>
              <a:buChar char="-"/>
            </a:pPr>
            <a:r>
              <a:rPr lang="en-GB" sz="3600" b="0" dirty="0">
                <a:solidFill>
                  <a:schemeClr val="tx1"/>
                </a:solidFill>
                <a:latin typeface="Nunito Sans" pitchFamily="2" charset="77"/>
                <a:ea typeface="+mn-ea"/>
                <a:cs typeface="+mn-cs"/>
              </a:rPr>
              <a:t>KNQA for: agriculture</a:t>
            </a:r>
          </a:p>
          <a:p>
            <a:pPr marL="0" indent="0">
              <a:spcBef>
                <a:spcPts val="600"/>
              </a:spcBef>
            </a:pPr>
            <a:endParaRPr lang="en-GB" sz="3600" b="0" dirty="0">
              <a:solidFill>
                <a:schemeClr val="tx1"/>
              </a:solidFill>
              <a:latin typeface="Nunito Sans" pitchFamily="2" charset="77"/>
              <a:ea typeface="+mn-ea"/>
              <a:cs typeface="+mn-cs"/>
            </a:endParaRPr>
          </a:p>
          <a:p>
            <a:pPr marL="0" indent="0">
              <a:spcBef>
                <a:spcPts val="600"/>
              </a:spcBef>
            </a:pPr>
            <a:r>
              <a:rPr lang="en-GB" sz="3600" b="0" dirty="0">
                <a:solidFill>
                  <a:schemeClr val="tx1"/>
                </a:solidFill>
                <a:latin typeface="Nunito Sans" pitchFamily="2" charset="77"/>
                <a:ea typeface="+mn-ea"/>
                <a:cs typeface="+mn-cs"/>
              </a:rPr>
              <a:t>Next steps: </a:t>
            </a:r>
          </a:p>
          <a:p>
            <a:pPr marL="571500" indent="-571500">
              <a:spcBef>
                <a:spcPts val="600"/>
              </a:spcBef>
              <a:buFontTx/>
              <a:buChar char="-"/>
            </a:pPr>
            <a:r>
              <a:rPr lang="en-GB" sz="3600" b="0" dirty="0">
                <a:solidFill>
                  <a:schemeClr val="tx1"/>
                </a:solidFill>
                <a:latin typeface="Nunito Sans" pitchFamily="2" charset="77"/>
                <a:ea typeface="+mn-ea"/>
                <a:cs typeface="+mn-cs"/>
              </a:rPr>
              <a:t>Agreeing on the standards to be compared</a:t>
            </a:r>
          </a:p>
          <a:p>
            <a:pPr marL="571500" indent="-571500">
              <a:spcBef>
                <a:spcPts val="600"/>
              </a:spcBef>
              <a:buFontTx/>
              <a:buChar char="-"/>
            </a:pPr>
            <a:r>
              <a:rPr lang="en-GB" sz="3600" b="0" dirty="0">
                <a:solidFill>
                  <a:schemeClr val="tx1"/>
                </a:solidFill>
                <a:latin typeface="Nunito Sans" pitchFamily="2" charset="77"/>
                <a:ea typeface="+mn-ea"/>
                <a:cs typeface="+mn-cs"/>
              </a:rPr>
              <a:t>Constituting working groups, vetting experts </a:t>
            </a:r>
          </a:p>
          <a:p>
            <a:pPr marL="571500" indent="-571500">
              <a:spcBef>
                <a:spcPts val="600"/>
              </a:spcBef>
              <a:buFontTx/>
              <a:buChar char="-"/>
            </a:pPr>
            <a:r>
              <a:rPr lang="en-GB" sz="3600" b="0" dirty="0">
                <a:solidFill>
                  <a:schemeClr val="tx1"/>
                </a:solidFill>
                <a:latin typeface="Nunito Sans" pitchFamily="2" charset="77"/>
                <a:ea typeface="+mn-ea"/>
                <a:cs typeface="+mn-cs"/>
              </a:rPr>
              <a:t>Contractual arrangements with coordinating agencies and kick off meetings</a:t>
            </a:r>
          </a:p>
          <a:p>
            <a:pPr marL="0" indent="0">
              <a:spcBef>
                <a:spcPts val="600"/>
              </a:spcBef>
            </a:pPr>
            <a:endParaRPr lang="en-GB" sz="3600" b="0" dirty="0">
              <a:solidFill>
                <a:schemeClr val="tx1"/>
              </a:solidFill>
              <a:latin typeface="Nunito Sans" pitchFamily="2" charset="77"/>
              <a:ea typeface="+mn-ea"/>
              <a:cs typeface="+mn-cs"/>
            </a:endParaRPr>
          </a:p>
          <a:p>
            <a:pPr marL="571500" indent="-571500">
              <a:spcBef>
                <a:spcPts val="600"/>
              </a:spcBef>
              <a:buFontTx/>
              <a:buChar char="-"/>
            </a:pPr>
            <a:r>
              <a:rPr lang="en-GB" sz="3600" b="0" dirty="0">
                <a:solidFill>
                  <a:schemeClr val="tx1"/>
                </a:solidFill>
                <a:latin typeface="Nunito Sans" pitchFamily="2" charset="77"/>
                <a:ea typeface="+mn-ea"/>
                <a:cs typeface="+mn-cs"/>
              </a:rPr>
              <a:t>Development of common standards and assessment criteria. </a:t>
            </a:r>
          </a:p>
          <a:p>
            <a:pPr marL="0" indent="0">
              <a:spcBef>
                <a:spcPts val="600"/>
              </a:spcBef>
            </a:pPr>
            <a:endParaRPr lang="en-GB" sz="3600" b="0" dirty="0">
              <a:solidFill>
                <a:schemeClr val="tx1"/>
              </a:solidFill>
              <a:latin typeface="Nunito Sans" pitchFamily="2" charset="77"/>
              <a:ea typeface="+mn-ea"/>
              <a:cs typeface="+mn-cs"/>
            </a:endParaRPr>
          </a:p>
          <a:p>
            <a:pPr marL="0" indent="0">
              <a:spcBef>
                <a:spcPts val="600"/>
              </a:spcBef>
            </a:pPr>
            <a:r>
              <a:rPr lang="en-GB" sz="3600" b="0" dirty="0">
                <a:solidFill>
                  <a:schemeClr val="tx1"/>
                </a:solidFill>
                <a:latin typeface="Nunito Sans" pitchFamily="2" charset="77"/>
                <a:ea typeface="+mn-ea"/>
                <a:cs typeface="+mn-cs"/>
              </a:rPr>
              <a:t>Target: 3 working groups, 8-10 common standards</a:t>
            </a:r>
          </a:p>
          <a:p>
            <a:pPr marL="0" indent="0">
              <a:lnSpc>
                <a:spcPct val="120000"/>
              </a:lnSpc>
              <a:spcBef>
                <a:spcPts val="600"/>
              </a:spcBef>
            </a:pPr>
            <a:r>
              <a:rPr lang="en-GB" dirty="0"/>
              <a:t>Work mostly on existing materials</a:t>
            </a:r>
            <a:br>
              <a:rPr lang="en-GB" dirty="0"/>
            </a:br>
            <a:endParaRPr lang="en-GB" dirty="0"/>
          </a:p>
        </p:txBody>
      </p:sp>
      <p:pic>
        <p:nvPicPr>
          <p:cNvPr id="3" name="Picture 2">
            <a:extLst>
              <a:ext uri="{FF2B5EF4-FFF2-40B4-BE49-F238E27FC236}">
                <a16:creationId xmlns:a16="http://schemas.microsoft.com/office/drawing/2014/main" id="{830BC5AB-6FAF-E0E1-7B78-FDC660760BF8}"/>
              </a:ext>
            </a:extLst>
          </p:cNvPr>
          <p:cNvPicPr>
            <a:picLocks noChangeAspect="1"/>
          </p:cNvPicPr>
          <p:nvPr/>
        </p:nvPicPr>
        <p:blipFill>
          <a:blip r:embed="rId2"/>
          <a:stretch>
            <a:fillRect/>
          </a:stretch>
        </p:blipFill>
        <p:spPr>
          <a:xfrm>
            <a:off x="9379016" y="3403677"/>
            <a:ext cx="2159111" cy="958899"/>
          </a:xfrm>
          <a:prstGeom prst="rect">
            <a:avLst/>
          </a:prstGeom>
        </p:spPr>
      </p:pic>
      <p:sp>
        <p:nvSpPr>
          <p:cNvPr id="9" name="TextBox 8">
            <a:extLst>
              <a:ext uri="{FF2B5EF4-FFF2-40B4-BE49-F238E27FC236}">
                <a16:creationId xmlns:a16="http://schemas.microsoft.com/office/drawing/2014/main" id="{F6CD0F57-0C00-0E00-A19A-47E7861656BE}"/>
              </a:ext>
            </a:extLst>
          </p:cNvPr>
          <p:cNvSpPr txBox="1"/>
          <p:nvPr/>
        </p:nvSpPr>
        <p:spPr>
          <a:xfrm>
            <a:off x="6615048" y="4259322"/>
            <a:ext cx="5783573" cy="1923604"/>
          </a:xfrm>
          <a:prstGeom prst="rect">
            <a:avLst/>
          </a:prstGeom>
          <a:noFill/>
        </p:spPr>
        <p:txBody>
          <a:bodyPr wrap="square">
            <a:spAutoFit/>
          </a:bodyPr>
          <a:lstStyle/>
          <a:p>
            <a:pPr marL="0" indent="0">
              <a:spcBef>
                <a:spcPts val="600"/>
              </a:spcBef>
            </a:pPr>
            <a:r>
              <a:rPr lang="en-GB" sz="2400" b="1" dirty="0">
                <a:latin typeface="Nunito Sans" pitchFamily="2" charset="77"/>
              </a:rPr>
              <a:t>ILO’s support</a:t>
            </a:r>
            <a:r>
              <a:rPr lang="en-GB" sz="2400" b="1" dirty="0">
                <a:solidFill>
                  <a:schemeClr val="tx1"/>
                </a:solidFill>
                <a:latin typeface="Nunito Sans" pitchFamily="2" charset="77"/>
                <a:ea typeface="+mn-ea"/>
                <a:cs typeface="+mn-cs"/>
              </a:rPr>
              <a:t>:</a:t>
            </a:r>
          </a:p>
          <a:p>
            <a:pPr marL="571500" indent="-571500">
              <a:spcBef>
                <a:spcPts val="600"/>
              </a:spcBef>
              <a:buFontTx/>
              <a:buChar char="-"/>
            </a:pPr>
            <a:r>
              <a:rPr lang="en-GB" sz="2000" dirty="0">
                <a:latin typeface="Nunito Sans" pitchFamily="2" charset="77"/>
              </a:rPr>
              <a:t>Review of the methodology</a:t>
            </a:r>
          </a:p>
          <a:p>
            <a:pPr marL="571500" indent="-571500">
              <a:spcBef>
                <a:spcPts val="600"/>
              </a:spcBef>
              <a:buFontTx/>
              <a:buChar char="-"/>
            </a:pPr>
            <a:r>
              <a:rPr lang="en-GB" sz="2000" b="0" dirty="0">
                <a:solidFill>
                  <a:schemeClr val="tx1"/>
                </a:solidFill>
                <a:latin typeface="Nunito Sans" pitchFamily="2" charset="77"/>
                <a:ea typeface="+mn-ea"/>
                <a:cs typeface="+mn-cs"/>
              </a:rPr>
              <a:t>Facilitation of partners from tripartite bodies: employers and workers</a:t>
            </a:r>
          </a:p>
          <a:p>
            <a:pPr marL="571500" indent="-571500">
              <a:spcBef>
                <a:spcPts val="600"/>
              </a:spcBef>
              <a:buFontTx/>
              <a:buChar char="-"/>
            </a:pPr>
            <a:r>
              <a:rPr lang="en-GB" sz="2000" dirty="0">
                <a:latin typeface="Nunito Sans" pitchFamily="2" charset="77"/>
              </a:rPr>
              <a:t>List of countries agreed with Cluster 3. </a:t>
            </a:r>
            <a:endParaRPr lang="en-GB" sz="2000" b="0" dirty="0">
              <a:solidFill>
                <a:schemeClr val="tx1"/>
              </a:solidFill>
              <a:latin typeface="Nunito Sans" pitchFamily="2" charset="77"/>
              <a:ea typeface="+mn-ea"/>
              <a:cs typeface="+mn-cs"/>
            </a:endParaRPr>
          </a:p>
        </p:txBody>
      </p:sp>
      <p:sp>
        <p:nvSpPr>
          <p:cNvPr id="6" name="TextBox 5">
            <a:extLst>
              <a:ext uri="{FF2B5EF4-FFF2-40B4-BE49-F238E27FC236}">
                <a16:creationId xmlns:a16="http://schemas.microsoft.com/office/drawing/2014/main" id="{A036BCC2-6989-1E41-3B3C-B95F81456055}"/>
              </a:ext>
            </a:extLst>
          </p:cNvPr>
          <p:cNvSpPr txBox="1"/>
          <p:nvPr/>
        </p:nvSpPr>
        <p:spPr>
          <a:xfrm rot="1505242">
            <a:off x="8951079" y="1158975"/>
            <a:ext cx="2502832" cy="954107"/>
          </a:xfrm>
          <a:prstGeom prst="rect">
            <a:avLst/>
          </a:prstGeom>
          <a:noFill/>
          <a:ln w="57150" cap="rnd" cmpd="dbl">
            <a:solidFill>
              <a:srgbClr val="FF0000"/>
            </a:solidFill>
          </a:ln>
          <a:effectLst/>
        </p:spPr>
        <p:txBody>
          <a:bodyPr wrap="square" rtlCol="0">
            <a:spAutoFit/>
          </a:bodyPr>
          <a:lstStyle/>
          <a:p>
            <a:pPr algn="ctr"/>
            <a:r>
              <a:rPr lang="en-GB" sz="2800" b="1" dirty="0"/>
              <a:t>NEW INITIATIVE</a:t>
            </a:r>
          </a:p>
        </p:txBody>
      </p:sp>
    </p:spTree>
    <p:extLst>
      <p:ext uri="{BB962C8B-B14F-4D97-AF65-F5344CB8AC3E}">
        <p14:creationId xmlns:p14="http://schemas.microsoft.com/office/powerpoint/2010/main" val="22376666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013A3-E478-CD4B-106D-7D0D1EEAE68F}"/>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DBF1953-98C5-3CF7-09A7-23CF6551845D}"/>
              </a:ext>
            </a:extLst>
          </p:cNvPr>
          <p:cNvSpPr>
            <a:spLocks noGrp="1"/>
          </p:cNvSpPr>
          <p:nvPr>
            <p:ph type="body" sz="quarter" idx="10"/>
          </p:nvPr>
        </p:nvSpPr>
        <p:spPr/>
        <p:txBody>
          <a:bodyPr/>
          <a:lstStyle/>
          <a:p>
            <a:r>
              <a:rPr lang="en-GB" dirty="0"/>
              <a:t>05</a:t>
            </a:r>
          </a:p>
        </p:txBody>
      </p:sp>
      <p:sp>
        <p:nvSpPr>
          <p:cNvPr id="6" name="Text Placeholder 5">
            <a:extLst>
              <a:ext uri="{FF2B5EF4-FFF2-40B4-BE49-F238E27FC236}">
                <a16:creationId xmlns:a16="http://schemas.microsoft.com/office/drawing/2014/main" id="{86F9AA53-56E9-B32F-4458-07BDAF5D626F}"/>
              </a:ext>
            </a:extLst>
          </p:cNvPr>
          <p:cNvSpPr>
            <a:spLocks noGrp="1"/>
          </p:cNvSpPr>
          <p:nvPr>
            <p:ph type="body" sz="quarter" idx="11"/>
          </p:nvPr>
        </p:nvSpPr>
        <p:spPr/>
        <p:txBody>
          <a:bodyPr>
            <a:normAutofit fontScale="77500" lnSpcReduction="20000"/>
          </a:bodyPr>
          <a:lstStyle/>
          <a:p>
            <a:r>
              <a:rPr lang="en-GB" dirty="0"/>
              <a:t>Capacity development – support to countries (</a:t>
            </a:r>
            <a:r>
              <a:rPr lang="en-US" dirty="0"/>
              <a:t>NQFs, RPL, CATS)</a:t>
            </a:r>
            <a:endParaRPr lang="en-GB" dirty="0"/>
          </a:p>
          <a:p>
            <a:endParaRPr lang="en-GB" dirty="0"/>
          </a:p>
        </p:txBody>
      </p:sp>
      <p:sp>
        <p:nvSpPr>
          <p:cNvPr id="4" name="Slide Number Placeholder 3">
            <a:extLst>
              <a:ext uri="{FF2B5EF4-FFF2-40B4-BE49-F238E27FC236}">
                <a16:creationId xmlns:a16="http://schemas.microsoft.com/office/drawing/2014/main" id="{18A3037B-B3B9-FD53-AFAA-E236A169BF8B}"/>
              </a:ext>
            </a:extLst>
          </p:cNvPr>
          <p:cNvSpPr>
            <a:spLocks noGrp="1"/>
          </p:cNvSpPr>
          <p:nvPr>
            <p:ph type="sldNum" sz="quarter" idx="4294967295"/>
          </p:nvPr>
        </p:nvSpPr>
        <p:spPr>
          <a:xfrm>
            <a:off x="0" y="6538913"/>
            <a:ext cx="3709988" cy="173037"/>
          </a:xfrm>
        </p:spPr>
        <p:txBody>
          <a:bodyPr/>
          <a:lstStyle/>
          <a:p>
            <a:r>
              <a:rPr lang="en-US"/>
              <a:t>Page </a:t>
            </a:r>
            <a:fld id="{1DB91ECB-95EC-5E4C-AFA5-7A4F8C24E438}" type="slidenum">
              <a:rPr lang="en-US" smtClean="0"/>
              <a:t>20</a:t>
            </a:fld>
            <a:endParaRPr lang="en-US" dirty="0"/>
          </a:p>
        </p:txBody>
      </p:sp>
    </p:spTree>
    <p:extLst>
      <p:ext uri="{BB962C8B-B14F-4D97-AF65-F5344CB8AC3E}">
        <p14:creationId xmlns:p14="http://schemas.microsoft.com/office/powerpoint/2010/main" val="29404122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772275"/>
            <a:ext cx="12192000" cy="85725"/>
          </a:xfrm>
          <a:custGeom>
            <a:avLst/>
            <a:gdLst/>
            <a:ahLst/>
            <a:cxnLst/>
            <a:rect l="l" t="t" r="r" b="b"/>
            <a:pathLst>
              <a:path w="12192000" h="85725">
                <a:moveTo>
                  <a:pt x="12192000" y="0"/>
                </a:moveTo>
                <a:lnTo>
                  <a:pt x="0" y="0"/>
                </a:lnTo>
                <a:lnTo>
                  <a:pt x="0" y="85725"/>
                </a:lnTo>
                <a:lnTo>
                  <a:pt x="12192000" y="85725"/>
                </a:lnTo>
                <a:lnTo>
                  <a:pt x="12192000" y="0"/>
                </a:lnTo>
                <a:close/>
              </a:path>
            </a:pathLst>
          </a:custGeom>
          <a:solidFill>
            <a:srgbClr val="00A643"/>
          </a:solidFill>
        </p:spPr>
        <p:txBody>
          <a:bodyPr wrap="square" lIns="0" tIns="0" rIns="0" bIns="0" rtlCol="0"/>
          <a:lstStyle/>
          <a:p>
            <a:endParaRPr/>
          </a:p>
        </p:txBody>
      </p:sp>
      <p:grpSp>
        <p:nvGrpSpPr>
          <p:cNvPr id="3" name="object 3"/>
          <p:cNvGrpSpPr/>
          <p:nvPr/>
        </p:nvGrpSpPr>
        <p:grpSpPr>
          <a:xfrm>
            <a:off x="362900" y="181686"/>
            <a:ext cx="1065530" cy="360680"/>
            <a:chOff x="362900" y="181686"/>
            <a:chExt cx="1065530" cy="360680"/>
          </a:xfrm>
        </p:grpSpPr>
        <p:sp>
          <p:nvSpPr>
            <p:cNvPr id="4" name="object 4"/>
            <p:cNvSpPr/>
            <p:nvPr/>
          </p:nvSpPr>
          <p:spPr>
            <a:xfrm>
              <a:off x="1239583" y="290169"/>
              <a:ext cx="180975" cy="169545"/>
            </a:xfrm>
            <a:custGeom>
              <a:avLst/>
              <a:gdLst/>
              <a:ahLst/>
              <a:cxnLst/>
              <a:rect l="l" t="t" r="r" b="b"/>
              <a:pathLst>
                <a:path w="180975" h="169545">
                  <a:moveTo>
                    <a:pt x="180644" y="0"/>
                  </a:moveTo>
                  <a:lnTo>
                    <a:pt x="0" y="0"/>
                  </a:lnTo>
                  <a:lnTo>
                    <a:pt x="0" y="55892"/>
                  </a:lnTo>
                  <a:lnTo>
                    <a:pt x="0" y="168935"/>
                  </a:lnTo>
                  <a:lnTo>
                    <a:pt x="69430" y="168935"/>
                  </a:lnTo>
                  <a:lnTo>
                    <a:pt x="69430" y="55892"/>
                  </a:lnTo>
                  <a:lnTo>
                    <a:pt x="180644" y="55892"/>
                  </a:lnTo>
                  <a:lnTo>
                    <a:pt x="180644" y="0"/>
                  </a:lnTo>
                  <a:close/>
                </a:path>
              </a:pathLst>
            </a:custGeom>
            <a:solidFill>
              <a:srgbClr val="24282A"/>
            </a:solidFill>
          </p:spPr>
          <p:txBody>
            <a:bodyPr wrap="square" lIns="0" tIns="0" rIns="0" bIns="0" rtlCol="0"/>
            <a:lstStyle/>
            <a:p>
              <a:endParaRPr/>
            </a:p>
          </p:txBody>
        </p:sp>
        <p:pic>
          <p:nvPicPr>
            <p:cNvPr id="5" name="object 5"/>
            <p:cNvPicPr/>
            <p:nvPr/>
          </p:nvPicPr>
          <p:blipFill>
            <a:blip r:embed="rId3" cstate="print"/>
            <a:stretch>
              <a:fillRect/>
            </a:stretch>
          </p:blipFill>
          <p:spPr>
            <a:xfrm>
              <a:off x="362900" y="181686"/>
              <a:ext cx="834840" cy="360542"/>
            </a:xfrm>
            <a:prstGeom prst="rect">
              <a:avLst/>
            </a:prstGeom>
          </p:spPr>
        </p:pic>
        <p:sp>
          <p:nvSpPr>
            <p:cNvPr id="6" name="object 6"/>
            <p:cNvSpPr/>
            <p:nvPr/>
          </p:nvSpPr>
          <p:spPr>
            <a:xfrm>
              <a:off x="1239583" y="184746"/>
              <a:ext cx="188595" cy="106045"/>
            </a:xfrm>
            <a:custGeom>
              <a:avLst/>
              <a:gdLst/>
              <a:ahLst/>
              <a:cxnLst/>
              <a:rect l="l" t="t" r="r" b="b"/>
              <a:pathLst>
                <a:path w="188594" h="106045">
                  <a:moveTo>
                    <a:pt x="188315" y="0"/>
                  </a:moveTo>
                  <a:lnTo>
                    <a:pt x="0" y="0"/>
                  </a:lnTo>
                  <a:lnTo>
                    <a:pt x="0" y="55880"/>
                  </a:lnTo>
                  <a:lnTo>
                    <a:pt x="0" y="105422"/>
                  </a:lnTo>
                  <a:lnTo>
                    <a:pt x="69430" y="105422"/>
                  </a:lnTo>
                  <a:lnTo>
                    <a:pt x="69430" y="55880"/>
                  </a:lnTo>
                  <a:lnTo>
                    <a:pt x="188315" y="55880"/>
                  </a:lnTo>
                  <a:lnTo>
                    <a:pt x="188315" y="0"/>
                  </a:lnTo>
                  <a:close/>
                </a:path>
              </a:pathLst>
            </a:custGeom>
            <a:solidFill>
              <a:srgbClr val="24282A"/>
            </a:solidFill>
          </p:spPr>
          <p:txBody>
            <a:bodyPr wrap="square" lIns="0" tIns="0" rIns="0" bIns="0" rtlCol="0"/>
            <a:lstStyle/>
            <a:p>
              <a:endParaRPr/>
            </a:p>
          </p:txBody>
        </p:sp>
      </p:grpSp>
      <p:sp>
        <p:nvSpPr>
          <p:cNvPr id="7" name="object 7"/>
          <p:cNvSpPr txBox="1">
            <a:spLocks noGrp="1"/>
          </p:cNvSpPr>
          <p:nvPr>
            <p:ph type="title"/>
          </p:nvPr>
        </p:nvSpPr>
        <p:spPr>
          <a:xfrm>
            <a:off x="780320" y="548434"/>
            <a:ext cx="10944225" cy="475771"/>
          </a:xfrm>
          <a:prstGeom prst="rect">
            <a:avLst/>
          </a:prstGeom>
        </p:spPr>
        <p:txBody>
          <a:bodyPr vert="horz" wrap="square" lIns="0" tIns="57785" rIns="0" bIns="0" rtlCol="0">
            <a:spAutoFit/>
          </a:bodyPr>
          <a:lstStyle/>
          <a:p>
            <a:pPr marL="1223010" marR="5080">
              <a:lnSpc>
                <a:spcPts val="2930"/>
              </a:lnSpc>
              <a:spcBef>
                <a:spcPts val="455"/>
              </a:spcBef>
            </a:pPr>
            <a:r>
              <a:rPr sz="3600" spc="-5" dirty="0"/>
              <a:t> </a:t>
            </a:r>
            <a:r>
              <a:rPr lang="en-GB" sz="3600" spc="-5" dirty="0"/>
              <a:t>2. </a:t>
            </a:r>
            <a:r>
              <a:rPr lang="en-GB" sz="3600" spc="130" dirty="0"/>
              <a:t>Support to countries</a:t>
            </a:r>
            <a:endParaRPr sz="3600" dirty="0"/>
          </a:p>
        </p:txBody>
      </p:sp>
      <p:pic>
        <p:nvPicPr>
          <p:cNvPr id="10" name="object 10"/>
          <p:cNvPicPr/>
          <p:nvPr/>
        </p:nvPicPr>
        <p:blipFill>
          <a:blip r:embed="rId4" cstate="print"/>
          <a:stretch>
            <a:fillRect/>
          </a:stretch>
        </p:blipFill>
        <p:spPr>
          <a:xfrm>
            <a:off x="9058362" y="5034468"/>
            <a:ext cx="2915687" cy="1462024"/>
          </a:xfrm>
          <a:prstGeom prst="rect">
            <a:avLst/>
          </a:prstGeom>
        </p:spPr>
      </p:pic>
      <p:pic>
        <p:nvPicPr>
          <p:cNvPr id="14" name="object 14"/>
          <p:cNvPicPr/>
          <p:nvPr/>
        </p:nvPicPr>
        <p:blipFill>
          <a:blip r:embed="rId5" cstate="print"/>
          <a:stretch>
            <a:fillRect/>
          </a:stretch>
        </p:blipFill>
        <p:spPr>
          <a:xfrm>
            <a:off x="483234" y="1363511"/>
            <a:ext cx="2652157" cy="1462024"/>
          </a:xfrm>
          <a:prstGeom prst="rect">
            <a:avLst/>
          </a:prstGeom>
        </p:spPr>
      </p:pic>
      <p:sp>
        <p:nvSpPr>
          <p:cNvPr id="15" name="object 15"/>
          <p:cNvSpPr txBox="1"/>
          <p:nvPr/>
        </p:nvSpPr>
        <p:spPr>
          <a:xfrm>
            <a:off x="739449" y="1570399"/>
            <a:ext cx="2120301" cy="1125821"/>
          </a:xfrm>
          <a:prstGeom prst="rect">
            <a:avLst/>
          </a:prstGeom>
        </p:spPr>
        <p:txBody>
          <a:bodyPr vert="horz" wrap="square" lIns="0" tIns="39370" rIns="0" bIns="0" rtlCol="0">
            <a:spAutoFit/>
          </a:bodyPr>
          <a:lstStyle/>
          <a:p>
            <a:pPr marL="12700" marR="5080" indent="-3175" algn="ctr">
              <a:lnSpc>
                <a:spcPct val="92300"/>
              </a:lnSpc>
              <a:spcBef>
                <a:spcPts val="310"/>
              </a:spcBef>
            </a:pPr>
            <a:r>
              <a:rPr lang="en-GB" sz="2000" spc="-10" dirty="0">
                <a:solidFill>
                  <a:schemeClr val="bg1"/>
                </a:solidFill>
                <a:latin typeface="Calibri"/>
                <a:cs typeface="Calibri"/>
              </a:rPr>
              <a:t>Botswana</a:t>
            </a:r>
            <a:r>
              <a:rPr sz="2000" spc="-10" dirty="0">
                <a:solidFill>
                  <a:schemeClr val="bg1"/>
                </a:solidFill>
                <a:latin typeface="Calibri"/>
                <a:cs typeface="Calibri"/>
              </a:rPr>
              <a:t>: </a:t>
            </a:r>
            <a:endParaRPr lang="en-GB" sz="2000" spc="-10" dirty="0">
              <a:solidFill>
                <a:schemeClr val="bg1"/>
              </a:solidFill>
              <a:latin typeface="Calibri"/>
              <a:cs typeface="Calibri"/>
            </a:endParaRPr>
          </a:p>
          <a:p>
            <a:pPr marL="12700" marR="5080" indent="-3175" algn="ctr">
              <a:lnSpc>
                <a:spcPct val="92300"/>
              </a:lnSpc>
              <a:spcBef>
                <a:spcPts val="310"/>
              </a:spcBef>
            </a:pPr>
            <a:r>
              <a:rPr lang="en-GB" spc="-10" dirty="0">
                <a:solidFill>
                  <a:schemeClr val="bg1"/>
                </a:solidFill>
                <a:latin typeface="Calibri"/>
                <a:cs typeface="Calibri"/>
              </a:rPr>
              <a:t>Roll-out of 9 policies (RPL, referencing, assessment…) </a:t>
            </a:r>
            <a:endParaRPr dirty="0">
              <a:solidFill>
                <a:schemeClr val="bg1"/>
              </a:solidFill>
              <a:latin typeface="Calibri"/>
              <a:cs typeface="Calibri"/>
            </a:endParaRPr>
          </a:p>
        </p:txBody>
      </p:sp>
      <p:pic>
        <p:nvPicPr>
          <p:cNvPr id="18" name="object 18"/>
          <p:cNvPicPr/>
          <p:nvPr/>
        </p:nvPicPr>
        <p:blipFill>
          <a:blip r:embed="rId6" cstate="print"/>
          <a:stretch>
            <a:fillRect/>
          </a:stretch>
        </p:blipFill>
        <p:spPr>
          <a:xfrm>
            <a:off x="3304341" y="3252855"/>
            <a:ext cx="2915687" cy="1462024"/>
          </a:xfrm>
          <a:prstGeom prst="rect">
            <a:avLst/>
          </a:prstGeom>
        </p:spPr>
      </p:pic>
      <p:sp>
        <p:nvSpPr>
          <p:cNvPr id="19" name="object 19"/>
          <p:cNvSpPr txBox="1"/>
          <p:nvPr/>
        </p:nvSpPr>
        <p:spPr>
          <a:xfrm>
            <a:off x="3267019" y="3503190"/>
            <a:ext cx="2915687" cy="966162"/>
          </a:xfrm>
          <a:prstGeom prst="rect">
            <a:avLst/>
          </a:prstGeom>
        </p:spPr>
        <p:txBody>
          <a:bodyPr vert="horz" wrap="square" lIns="0" tIns="39370" rIns="0" bIns="0" rtlCol="0">
            <a:spAutoFit/>
          </a:bodyPr>
          <a:lstStyle/>
          <a:p>
            <a:pPr marL="12700" marR="5080" algn="ctr">
              <a:lnSpc>
                <a:spcPct val="92300"/>
              </a:lnSpc>
              <a:spcBef>
                <a:spcPts val="310"/>
              </a:spcBef>
            </a:pPr>
            <a:r>
              <a:rPr lang="en-GB" sz="2000" spc="-10" dirty="0">
                <a:solidFill>
                  <a:srgbClr val="FFFFFF"/>
                </a:solidFill>
                <a:latin typeface="Calibri"/>
                <a:cs typeface="Calibri"/>
              </a:rPr>
              <a:t>Malawi</a:t>
            </a:r>
            <a:r>
              <a:rPr sz="2000" spc="-10" dirty="0">
                <a:solidFill>
                  <a:srgbClr val="FFFFFF"/>
                </a:solidFill>
                <a:latin typeface="Calibri"/>
                <a:cs typeface="Calibri"/>
              </a:rPr>
              <a:t>:</a:t>
            </a:r>
            <a:r>
              <a:rPr lang="en-GB" sz="2000" spc="-10" dirty="0">
                <a:solidFill>
                  <a:srgbClr val="FFFFFF"/>
                </a:solidFill>
                <a:latin typeface="Calibri"/>
                <a:cs typeface="Calibri"/>
              </a:rPr>
              <a:t> </a:t>
            </a:r>
          </a:p>
          <a:p>
            <a:pPr marL="12700" marR="5080" algn="ctr">
              <a:lnSpc>
                <a:spcPct val="92300"/>
              </a:lnSpc>
              <a:spcBef>
                <a:spcPts val="310"/>
              </a:spcBef>
            </a:pPr>
            <a:r>
              <a:rPr lang="en-GB" sz="2000" spc="-10" dirty="0">
                <a:solidFill>
                  <a:srgbClr val="FFFFFF"/>
                </a:solidFill>
                <a:latin typeface="Calibri"/>
                <a:cs typeface="Calibri"/>
              </a:rPr>
              <a:t>Finalisation of NQF policy </a:t>
            </a:r>
          </a:p>
          <a:p>
            <a:pPr marL="12700" marR="5080" algn="ctr">
              <a:lnSpc>
                <a:spcPct val="92300"/>
              </a:lnSpc>
              <a:spcBef>
                <a:spcPts val="310"/>
              </a:spcBef>
            </a:pPr>
            <a:endParaRPr sz="2000" dirty="0">
              <a:latin typeface="Calibri"/>
              <a:cs typeface="Calibri"/>
            </a:endParaRPr>
          </a:p>
        </p:txBody>
      </p:sp>
      <p:pic>
        <p:nvPicPr>
          <p:cNvPr id="22" name="object 22"/>
          <p:cNvPicPr/>
          <p:nvPr/>
        </p:nvPicPr>
        <p:blipFill>
          <a:blip r:embed="rId7" cstate="print"/>
          <a:stretch>
            <a:fillRect/>
          </a:stretch>
        </p:blipFill>
        <p:spPr>
          <a:xfrm>
            <a:off x="6220028" y="1348113"/>
            <a:ext cx="2684335" cy="1462024"/>
          </a:xfrm>
          <a:prstGeom prst="rect">
            <a:avLst/>
          </a:prstGeom>
        </p:spPr>
      </p:pic>
      <p:sp>
        <p:nvSpPr>
          <p:cNvPr id="23" name="object 23"/>
          <p:cNvSpPr txBox="1"/>
          <p:nvPr/>
        </p:nvSpPr>
        <p:spPr>
          <a:xfrm>
            <a:off x="6185436" y="1704058"/>
            <a:ext cx="2631253" cy="664284"/>
          </a:xfrm>
          <a:prstGeom prst="rect">
            <a:avLst/>
          </a:prstGeom>
        </p:spPr>
        <p:txBody>
          <a:bodyPr vert="horz" wrap="square" lIns="0" tIns="48260" rIns="0" bIns="0" rtlCol="0">
            <a:spAutoFit/>
          </a:bodyPr>
          <a:lstStyle/>
          <a:p>
            <a:pPr marL="199390" marR="5080" indent="-187325" algn="ctr">
              <a:lnSpc>
                <a:spcPts val="2180"/>
              </a:lnSpc>
              <a:spcBef>
                <a:spcPts val="380"/>
              </a:spcBef>
            </a:pPr>
            <a:r>
              <a:rPr lang="en-GB" sz="2000" dirty="0">
                <a:solidFill>
                  <a:srgbClr val="FFFFFF"/>
                </a:solidFill>
                <a:latin typeface="Calibri"/>
                <a:cs typeface="Calibri"/>
              </a:rPr>
              <a:t>Eswatini: </a:t>
            </a:r>
          </a:p>
          <a:p>
            <a:pPr marL="199390" marR="5080" indent="-187325" algn="ctr">
              <a:lnSpc>
                <a:spcPts val="2180"/>
              </a:lnSpc>
              <a:spcBef>
                <a:spcPts val="380"/>
              </a:spcBef>
            </a:pPr>
            <a:r>
              <a:rPr lang="en-GB" sz="2000" dirty="0">
                <a:solidFill>
                  <a:srgbClr val="FFFFFF"/>
                </a:solidFill>
                <a:latin typeface="Calibri"/>
                <a:cs typeface="Calibri"/>
              </a:rPr>
              <a:t>RPL pilot</a:t>
            </a:r>
            <a:endParaRPr sz="2000" dirty="0">
              <a:latin typeface="Calibri"/>
              <a:cs typeface="Calibri"/>
            </a:endParaRPr>
          </a:p>
        </p:txBody>
      </p:sp>
      <p:pic>
        <p:nvPicPr>
          <p:cNvPr id="26" name="object 26"/>
          <p:cNvPicPr/>
          <p:nvPr/>
        </p:nvPicPr>
        <p:blipFill>
          <a:blip r:embed="rId8" cstate="print"/>
          <a:stretch>
            <a:fillRect/>
          </a:stretch>
        </p:blipFill>
        <p:spPr>
          <a:xfrm>
            <a:off x="3267019" y="1380364"/>
            <a:ext cx="2675001" cy="1471549"/>
          </a:xfrm>
          <a:prstGeom prst="rect">
            <a:avLst/>
          </a:prstGeom>
        </p:spPr>
      </p:pic>
      <p:sp>
        <p:nvSpPr>
          <p:cNvPr id="27" name="object 27"/>
          <p:cNvSpPr txBox="1"/>
          <p:nvPr/>
        </p:nvSpPr>
        <p:spPr>
          <a:xfrm>
            <a:off x="3296595" y="1599524"/>
            <a:ext cx="2645425" cy="997709"/>
          </a:xfrm>
          <a:prstGeom prst="rect">
            <a:avLst/>
          </a:prstGeom>
        </p:spPr>
        <p:txBody>
          <a:bodyPr vert="horz" wrap="square" lIns="0" tIns="48260" rIns="0" bIns="0" rtlCol="0">
            <a:spAutoFit/>
          </a:bodyPr>
          <a:lstStyle/>
          <a:p>
            <a:pPr marL="316230" marR="5080" indent="-304165" algn="ctr">
              <a:lnSpc>
                <a:spcPts val="2180"/>
              </a:lnSpc>
              <a:spcBef>
                <a:spcPts val="380"/>
              </a:spcBef>
            </a:pPr>
            <a:r>
              <a:rPr lang="en-GB" sz="2000" spc="-10" dirty="0">
                <a:solidFill>
                  <a:srgbClr val="FFFFFF"/>
                </a:solidFill>
                <a:latin typeface="Calibri"/>
                <a:cs typeface="Calibri"/>
              </a:rPr>
              <a:t>Cameroon</a:t>
            </a:r>
            <a:r>
              <a:rPr sz="2000" spc="-10" dirty="0">
                <a:solidFill>
                  <a:srgbClr val="FFFFFF"/>
                </a:solidFill>
                <a:latin typeface="Calibri"/>
                <a:cs typeface="Calibri"/>
              </a:rPr>
              <a:t>: </a:t>
            </a:r>
            <a:endParaRPr lang="en-GB" sz="2000" spc="-10" dirty="0">
              <a:solidFill>
                <a:srgbClr val="FFFFFF"/>
              </a:solidFill>
              <a:latin typeface="Calibri"/>
              <a:cs typeface="Calibri"/>
            </a:endParaRPr>
          </a:p>
          <a:p>
            <a:pPr marL="316230" marR="5080" indent="-304165" algn="ctr">
              <a:lnSpc>
                <a:spcPts val="2180"/>
              </a:lnSpc>
              <a:spcBef>
                <a:spcPts val="380"/>
              </a:spcBef>
            </a:pPr>
            <a:r>
              <a:rPr lang="en-GB" sz="2000" i="0" spc="-10" dirty="0">
                <a:solidFill>
                  <a:srgbClr val="FFFFFF"/>
                </a:solidFill>
                <a:effectLst/>
                <a:latin typeface="Calibri"/>
                <a:cs typeface="Calibri"/>
              </a:rPr>
              <a:t>RPL pilot – preparation</a:t>
            </a:r>
          </a:p>
          <a:p>
            <a:pPr marL="316230" marR="5080" indent="-304165" algn="ctr">
              <a:lnSpc>
                <a:spcPts val="2180"/>
              </a:lnSpc>
              <a:spcBef>
                <a:spcPts val="380"/>
              </a:spcBef>
            </a:pPr>
            <a:r>
              <a:rPr lang="en-GB" sz="2000" spc="-10" dirty="0">
                <a:solidFill>
                  <a:srgbClr val="FFFFFF"/>
                </a:solidFill>
                <a:latin typeface="Calibri"/>
                <a:cs typeface="Calibri"/>
              </a:rPr>
              <a:t>Delivery in autumn 2026</a:t>
            </a:r>
            <a:r>
              <a:rPr lang="en-GB" sz="2000" i="0" spc="-10" dirty="0">
                <a:solidFill>
                  <a:srgbClr val="FFFFFF"/>
                </a:solidFill>
                <a:effectLst/>
                <a:latin typeface="Calibri"/>
                <a:cs typeface="Calibri"/>
              </a:rPr>
              <a:t> </a:t>
            </a:r>
            <a:endParaRPr sz="2000" spc="-10" dirty="0">
              <a:solidFill>
                <a:srgbClr val="FFFFFF"/>
              </a:solidFill>
              <a:latin typeface="Calibri"/>
              <a:cs typeface="Calibri"/>
            </a:endParaRPr>
          </a:p>
        </p:txBody>
      </p:sp>
      <p:sp>
        <p:nvSpPr>
          <p:cNvPr id="39" name="object 39"/>
          <p:cNvSpPr txBox="1"/>
          <p:nvPr/>
        </p:nvSpPr>
        <p:spPr>
          <a:xfrm>
            <a:off x="9520808" y="3530028"/>
            <a:ext cx="1983105" cy="897255"/>
          </a:xfrm>
          <a:prstGeom prst="rect">
            <a:avLst/>
          </a:prstGeom>
        </p:spPr>
        <p:txBody>
          <a:bodyPr vert="horz" wrap="square" lIns="0" tIns="39370" rIns="0" bIns="0" rtlCol="0">
            <a:spAutoFit/>
          </a:bodyPr>
          <a:lstStyle/>
          <a:p>
            <a:pPr marL="38100" marR="30480" algn="ctr">
              <a:lnSpc>
                <a:spcPct val="92300"/>
              </a:lnSpc>
              <a:spcBef>
                <a:spcPts val="310"/>
              </a:spcBef>
            </a:pPr>
            <a:r>
              <a:rPr sz="2000" dirty="0">
                <a:solidFill>
                  <a:srgbClr val="FFFFFF"/>
                </a:solidFill>
                <a:latin typeface="Calibri"/>
                <a:cs typeface="Calibri"/>
              </a:rPr>
              <a:t>Sept</a:t>
            </a:r>
            <a:r>
              <a:rPr sz="2000" spc="-40" dirty="0">
                <a:solidFill>
                  <a:srgbClr val="FFFFFF"/>
                </a:solidFill>
                <a:latin typeface="Calibri"/>
                <a:cs typeface="Calibri"/>
              </a:rPr>
              <a:t> </a:t>
            </a:r>
            <a:r>
              <a:rPr sz="2000" dirty="0">
                <a:solidFill>
                  <a:srgbClr val="FFFFFF"/>
                </a:solidFill>
                <a:latin typeface="Calibri"/>
                <a:cs typeface="Calibri"/>
              </a:rPr>
              <a:t>2024</a:t>
            </a:r>
            <a:r>
              <a:rPr sz="2000" spc="-80" dirty="0">
                <a:solidFill>
                  <a:srgbClr val="FFFFFF"/>
                </a:solidFill>
                <a:latin typeface="Calibri"/>
                <a:cs typeface="Calibri"/>
              </a:rPr>
              <a:t> </a:t>
            </a:r>
            <a:r>
              <a:rPr sz="2000" spc="-10" dirty="0">
                <a:solidFill>
                  <a:srgbClr val="FFFFFF"/>
                </a:solidFill>
                <a:latin typeface="Calibri"/>
                <a:cs typeface="Calibri"/>
              </a:rPr>
              <a:t>Luanda: </a:t>
            </a:r>
            <a:r>
              <a:rPr sz="2000" dirty="0">
                <a:solidFill>
                  <a:srgbClr val="FFFFFF"/>
                </a:solidFill>
                <a:latin typeface="Calibri"/>
                <a:cs typeface="Calibri"/>
              </a:rPr>
              <a:t>2</a:t>
            </a:r>
            <a:r>
              <a:rPr sz="2025" baseline="24691" dirty="0">
                <a:solidFill>
                  <a:srgbClr val="FFFFFF"/>
                </a:solidFill>
                <a:latin typeface="Calibri"/>
                <a:cs typeface="Calibri"/>
              </a:rPr>
              <a:t>nd</a:t>
            </a:r>
            <a:r>
              <a:rPr sz="2025" spc="165" baseline="24691" dirty="0">
                <a:solidFill>
                  <a:srgbClr val="FFFFFF"/>
                </a:solidFill>
                <a:latin typeface="Calibri"/>
                <a:cs typeface="Calibri"/>
              </a:rPr>
              <a:t> </a:t>
            </a:r>
            <a:r>
              <a:rPr sz="2000" dirty="0">
                <a:solidFill>
                  <a:srgbClr val="FFFFFF"/>
                </a:solidFill>
                <a:latin typeface="Calibri"/>
                <a:cs typeface="Calibri"/>
              </a:rPr>
              <a:t>Forum</a:t>
            </a:r>
            <a:r>
              <a:rPr sz="2000" spc="390" dirty="0">
                <a:solidFill>
                  <a:srgbClr val="FFFFFF"/>
                </a:solidFill>
                <a:latin typeface="Calibri"/>
                <a:cs typeface="Calibri"/>
              </a:rPr>
              <a:t> </a:t>
            </a:r>
            <a:r>
              <a:rPr sz="2000" spc="-25" dirty="0">
                <a:solidFill>
                  <a:srgbClr val="FFFFFF"/>
                </a:solidFill>
                <a:latin typeface="Calibri"/>
                <a:cs typeface="Calibri"/>
              </a:rPr>
              <a:t>NQF </a:t>
            </a:r>
            <a:r>
              <a:rPr sz="2000" spc="-10" dirty="0">
                <a:solidFill>
                  <a:srgbClr val="FFFFFF"/>
                </a:solidFill>
                <a:latin typeface="Calibri"/>
                <a:cs typeface="Calibri"/>
              </a:rPr>
              <a:t>Authorities</a:t>
            </a:r>
            <a:endParaRPr sz="2000" dirty="0">
              <a:latin typeface="Calibri"/>
              <a:cs typeface="Calibri"/>
            </a:endParaRPr>
          </a:p>
        </p:txBody>
      </p:sp>
      <p:pic>
        <p:nvPicPr>
          <p:cNvPr id="42" name="object 42"/>
          <p:cNvPicPr/>
          <p:nvPr/>
        </p:nvPicPr>
        <p:blipFill>
          <a:blip r:embed="rId9" cstate="print"/>
          <a:stretch>
            <a:fillRect/>
          </a:stretch>
        </p:blipFill>
        <p:spPr>
          <a:xfrm>
            <a:off x="483234" y="5101817"/>
            <a:ext cx="2632732" cy="1471549"/>
          </a:xfrm>
          <a:prstGeom prst="rect">
            <a:avLst/>
          </a:prstGeom>
        </p:spPr>
      </p:pic>
      <p:sp>
        <p:nvSpPr>
          <p:cNvPr id="43" name="object 43"/>
          <p:cNvSpPr txBox="1"/>
          <p:nvPr/>
        </p:nvSpPr>
        <p:spPr>
          <a:xfrm>
            <a:off x="483234" y="5203145"/>
            <a:ext cx="2442710" cy="1613262"/>
          </a:xfrm>
          <a:prstGeom prst="rect">
            <a:avLst/>
          </a:prstGeom>
        </p:spPr>
        <p:txBody>
          <a:bodyPr vert="horz" wrap="square" lIns="0" tIns="48260" rIns="0" bIns="0" rtlCol="0">
            <a:spAutoFit/>
          </a:bodyPr>
          <a:lstStyle/>
          <a:p>
            <a:pPr marL="95885" marR="5080" indent="-83820" algn="ctr">
              <a:lnSpc>
                <a:spcPts val="2180"/>
              </a:lnSpc>
              <a:spcBef>
                <a:spcPts val="380"/>
              </a:spcBef>
            </a:pPr>
            <a:r>
              <a:rPr lang="en-GB" sz="2000" spc="-10">
                <a:solidFill>
                  <a:srgbClr val="FFFFFF"/>
                </a:solidFill>
                <a:latin typeface="Calibri"/>
                <a:cs typeface="Calibri"/>
              </a:rPr>
              <a:t>Seychelles</a:t>
            </a:r>
            <a:r>
              <a:rPr sz="2000" spc="-10">
                <a:solidFill>
                  <a:srgbClr val="FFFFFF"/>
                </a:solidFill>
                <a:latin typeface="Calibri"/>
                <a:cs typeface="Calibri"/>
              </a:rPr>
              <a:t>: </a:t>
            </a:r>
            <a:r>
              <a:rPr lang="en-GB" sz="2000" spc="-10">
                <a:solidFill>
                  <a:srgbClr val="FFFFFF"/>
                </a:solidFill>
                <a:latin typeface="Calibri"/>
                <a:cs typeface="Calibri"/>
              </a:rPr>
              <a:t> </a:t>
            </a:r>
          </a:p>
          <a:p>
            <a:pPr marL="95885" marR="5080" indent="-83820" algn="ctr">
              <a:lnSpc>
                <a:spcPts val="2180"/>
              </a:lnSpc>
              <a:spcBef>
                <a:spcPts val="380"/>
              </a:spcBef>
            </a:pPr>
            <a:r>
              <a:rPr lang="en-GB" sz="2000" spc="-10">
                <a:solidFill>
                  <a:srgbClr val="FFFFFF"/>
                </a:solidFill>
                <a:latin typeface="Calibri"/>
                <a:cs typeface="Calibri"/>
              </a:rPr>
              <a:t>Micro-credentials policy and guidelines, </a:t>
            </a:r>
          </a:p>
          <a:p>
            <a:pPr marL="95885" marR="5080" indent="-83820" algn="ctr">
              <a:lnSpc>
                <a:spcPts val="2180"/>
              </a:lnSpc>
              <a:spcBef>
                <a:spcPts val="380"/>
              </a:spcBef>
            </a:pPr>
            <a:r>
              <a:rPr lang="en-GB" sz="2000" spc="-10">
                <a:solidFill>
                  <a:srgbClr val="FFFFFF"/>
                </a:solidFill>
                <a:latin typeface="Calibri"/>
                <a:cs typeface="Calibri"/>
              </a:rPr>
              <a:t>RPL monitoring </a:t>
            </a:r>
          </a:p>
          <a:p>
            <a:pPr marL="95885" marR="5080" indent="-83820" algn="ctr">
              <a:lnSpc>
                <a:spcPts val="2180"/>
              </a:lnSpc>
              <a:spcBef>
                <a:spcPts val="380"/>
              </a:spcBef>
            </a:pPr>
            <a:endParaRPr sz="2000">
              <a:latin typeface="Calibri"/>
              <a:cs typeface="Calibri"/>
            </a:endParaRPr>
          </a:p>
        </p:txBody>
      </p:sp>
      <p:pic>
        <p:nvPicPr>
          <p:cNvPr id="49" name="object 45">
            <a:extLst>
              <a:ext uri="{FF2B5EF4-FFF2-40B4-BE49-F238E27FC236}">
                <a16:creationId xmlns:a16="http://schemas.microsoft.com/office/drawing/2014/main" id="{D4BA43B6-08EA-6282-88CF-E62435DA1B72}"/>
              </a:ext>
            </a:extLst>
          </p:cNvPr>
          <p:cNvPicPr/>
          <p:nvPr/>
        </p:nvPicPr>
        <p:blipFill>
          <a:blip r:embed="rId10" cstate="print"/>
          <a:stretch>
            <a:fillRect/>
          </a:stretch>
        </p:blipFill>
        <p:spPr>
          <a:xfrm>
            <a:off x="6252028" y="5062558"/>
            <a:ext cx="2709210" cy="1471549"/>
          </a:xfrm>
          <a:prstGeom prst="rect">
            <a:avLst/>
          </a:prstGeom>
        </p:spPr>
      </p:pic>
      <p:sp>
        <p:nvSpPr>
          <p:cNvPr id="56" name="object 35">
            <a:extLst>
              <a:ext uri="{FF2B5EF4-FFF2-40B4-BE49-F238E27FC236}">
                <a16:creationId xmlns:a16="http://schemas.microsoft.com/office/drawing/2014/main" id="{B0577689-6F81-468F-414F-90E6D9B671C4}"/>
              </a:ext>
            </a:extLst>
          </p:cNvPr>
          <p:cNvSpPr txBox="1"/>
          <p:nvPr/>
        </p:nvSpPr>
        <p:spPr>
          <a:xfrm>
            <a:off x="9058362" y="5343175"/>
            <a:ext cx="2776113" cy="644535"/>
          </a:xfrm>
          <a:prstGeom prst="rect">
            <a:avLst/>
          </a:prstGeom>
        </p:spPr>
        <p:txBody>
          <a:bodyPr vert="horz" wrap="square" lIns="0" tIns="39370" rIns="0" bIns="0" rtlCol="0">
            <a:spAutoFit/>
          </a:bodyPr>
          <a:lstStyle/>
          <a:p>
            <a:pPr marL="38100" marR="30480" algn="ctr">
              <a:lnSpc>
                <a:spcPct val="92300"/>
              </a:lnSpc>
              <a:spcBef>
                <a:spcPts val="310"/>
              </a:spcBef>
            </a:pPr>
            <a:r>
              <a:rPr lang="en-GB" sz="2000" spc="-25" dirty="0">
                <a:solidFill>
                  <a:srgbClr val="FFFFFF"/>
                </a:solidFill>
                <a:latin typeface="Calibri"/>
                <a:cs typeface="Calibri"/>
              </a:rPr>
              <a:t>Zambia: </a:t>
            </a:r>
          </a:p>
          <a:p>
            <a:pPr marL="38100" marR="30480" algn="ctr">
              <a:lnSpc>
                <a:spcPct val="92300"/>
              </a:lnSpc>
              <a:spcBef>
                <a:spcPts val="310"/>
              </a:spcBef>
            </a:pPr>
            <a:r>
              <a:rPr lang="en-GB" sz="2000" spc="-25" dirty="0">
                <a:solidFill>
                  <a:srgbClr val="FFFFFF"/>
                </a:solidFill>
                <a:latin typeface="Calibri"/>
                <a:cs typeface="Calibri"/>
              </a:rPr>
              <a:t>Micro-credentials policy </a:t>
            </a:r>
            <a:endParaRPr sz="2000" dirty="0">
              <a:latin typeface="Calibri"/>
              <a:cs typeface="Calibri"/>
            </a:endParaRPr>
          </a:p>
        </p:txBody>
      </p:sp>
      <p:pic>
        <p:nvPicPr>
          <p:cNvPr id="58" name="object 18">
            <a:extLst>
              <a:ext uri="{FF2B5EF4-FFF2-40B4-BE49-F238E27FC236}">
                <a16:creationId xmlns:a16="http://schemas.microsoft.com/office/drawing/2014/main" id="{9EC9585C-AB27-ECF4-22E1-3C282729C0C2}"/>
              </a:ext>
            </a:extLst>
          </p:cNvPr>
          <p:cNvPicPr/>
          <p:nvPr/>
        </p:nvPicPr>
        <p:blipFill>
          <a:blip r:embed="rId6" cstate="print"/>
          <a:stretch>
            <a:fillRect/>
          </a:stretch>
        </p:blipFill>
        <p:spPr>
          <a:xfrm>
            <a:off x="3269749" y="5080385"/>
            <a:ext cx="2915687" cy="1462024"/>
          </a:xfrm>
          <a:prstGeom prst="rect">
            <a:avLst/>
          </a:prstGeom>
        </p:spPr>
      </p:pic>
      <p:sp>
        <p:nvSpPr>
          <p:cNvPr id="59" name="object 35">
            <a:extLst>
              <a:ext uri="{FF2B5EF4-FFF2-40B4-BE49-F238E27FC236}">
                <a16:creationId xmlns:a16="http://schemas.microsoft.com/office/drawing/2014/main" id="{D51967E0-6CE5-CD91-AEFC-2BF150A40B20}"/>
              </a:ext>
            </a:extLst>
          </p:cNvPr>
          <p:cNvSpPr txBox="1"/>
          <p:nvPr/>
        </p:nvSpPr>
        <p:spPr>
          <a:xfrm>
            <a:off x="6582680" y="5295855"/>
            <a:ext cx="2145030" cy="927690"/>
          </a:xfrm>
          <a:prstGeom prst="rect">
            <a:avLst/>
          </a:prstGeom>
        </p:spPr>
        <p:txBody>
          <a:bodyPr vert="horz" wrap="square" lIns="0" tIns="39370" rIns="0" bIns="0" rtlCol="0">
            <a:spAutoFit/>
          </a:bodyPr>
          <a:lstStyle/>
          <a:p>
            <a:pPr marL="38100" marR="30480" algn="ctr">
              <a:lnSpc>
                <a:spcPct val="92300"/>
              </a:lnSpc>
              <a:spcBef>
                <a:spcPts val="310"/>
              </a:spcBef>
            </a:pPr>
            <a:r>
              <a:rPr lang="en-GB" sz="2000" spc="-10" dirty="0">
                <a:solidFill>
                  <a:srgbClr val="FFFFFF"/>
                </a:solidFill>
                <a:latin typeface="Calibri"/>
                <a:cs typeface="Calibri"/>
              </a:rPr>
              <a:t>Rwanda</a:t>
            </a:r>
            <a:r>
              <a:rPr sz="2000" spc="-10" dirty="0">
                <a:solidFill>
                  <a:srgbClr val="FFFFFF"/>
                </a:solidFill>
                <a:latin typeface="Calibri"/>
                <a:cs typeface="Calibri"/>
              </a:rPr>
              <a:t>: </a:t>
            </a:r>
            <a:endParaRPr lang="en-GB" sz="2000" spc="-10" dirty="0">
              <a:solidFill>
                <a:srgbClr val="FFFFFF"/>
              </a:solidFill>
              <a:latin typeface="Calibri"/>
              <a:cs typeface="Calibri"/>
            </a:endParaRPr>
          </a:p>
          <a:p>
            <a:pPr marL="38100" marR="30480" algn="ctr">
              <a:lnSpc>
                <a:spcPct val="92300"/>
              </a:lnSpc>
              <a:spcBef>
                <a:spcPts val="310"/>
              </a:spcBef>
            </a:pPr>
            <a:r>
              <a:rPr lang="en-GB" sz="2000" spc="-10" dirty="0">
                <a:solidFill>
                  <a:srgbClr val="FFFFFF"/>
                </a:solidFill>
                <a:latin typeface="Calibri"/>
                <a:cs typeface="Calibri"/>
              </a:rPr>
              <a:t>RPL and </a:t>
            </a:r>
            <a:r>
              <a:rPr lang="en-GB" sz="2000" spc="-10" dirty="0" err="1">
                <a:solidFill>
                  <a:srgbClr val="FFFFFF"/>
                </a:solidFill>
                <a:latin typeface="Calibri"/>
                <a:cs typeface="Calibri"/>
              </a:rPr>
              <a:t>stackability</a:t>
            </a:r>
            <a:r>
              <a:rPr lang="en-GB" sz="2000" spc="-10" dirty="0">
                <a:solidFill>
                  <a:srgbClr val="FFFFFF"/>
                </a:solidFill>
                <a:latin typeface="Calibri"/>
                <a:cs typeface="Calibri"/>
              </a:rPr>
              <a:t> of credentials </a:t>
            </a:r>
            <a:endParaRPr sz="2000" dirty="0">
              <a:latin typeface="Calibri"/>
              <a:cs typeface="Calibri"/>
            </a:endParaRPr>
          </a:p>
        </p:txBody>
      </p:sp>
      <p:sp>
        <p:nvSpPr>
          <p:cNvPr id="61" name="object 35">
            <a:extLst>
              <a:ext uri="{FF2B5EF4-FFF2-40B4-BE49-F238E27FC236}">
                <a16:creationId xmlns:a16="http://schemas.microsoft.com/office/drawing/2014/main" id="{0BFFDAD5-2F02-FA0C-7CF7-F08712BEB132}"/>
              </a:ext>
            </a:extLst>
          </p:cNvPr>
          <p:cNvSpPr txBox="1"/>
          <p:nvPr/>
        </p:nvSpPr>
        <p:spPr>
          <a:xfrm>
            <a:off x="3268386" y="5343175"/>
            <a:ext cx="2818316" cy="644535"/>
          </a:xfrm>
          <a:prstGeom prst="rect">
            <a:avLst/>
          </a:prstGeom>
        </p:spPr>
        <p:txBody>
          <a:bodyPr vert="horz" wrap="square" lIns="0" tIns="39370" rIns="0" bIns="0" rtlCol="0">
            <a:spAutoFit/>
          </a:bodyPr>
          <a:lstStyle/>
          <a:p>
            <a:pPr marL="38100" marR="30480" algn="ctr">
              <a:lnSpc>
                <a:spcPct val="92300"/>
              </a:lnSpc>
              <a:spcBef>
                <a:spcPts val="310"/>
              </a:spcBef>
            </a:pPr>
            <a:r>
              <a:rPr lang="en-GB" sz="2000" spc="-10" dirty="0">
                <a:solidFill>
                  <a:srgbClr val="FFFFFF"/>
                </a:solidFill>
                <a:latin typeface="Calibri"/>
                <a:cs typeface="Calibri"/>
              </a:rPr>
              <a:t>Sierra Leone</a:t>
            </a:r>
            <a:r>
              <a:rPr sz="2000" spc="-10" dirty="0">
                <a:solidFill>
                  <a:srgbClr val="FFFFFF"/>
                </a:solidFill>
                <a:latin typeface="Calibri"/>
                <a:cs typeface="Calibri"/>
              </a:rPr>
              <a:t>:</a:t>
            </a:r>
            <a:r>
              <a:rPr lang="en-GB" sz="2000" spc="-10" dirty="0">
                <a:solidFill>
                  <a:srgbClr val="FFFFFF"/>
                </a:solidFill>
                <a:latin typeface="Calibri"/>
                <a:cs typeface="Calibri"/>
              </a:rPr>
              <a:t> </a:t>
            </a:r>
          </a:p>
          <a:p>
            <a:pPr marL="38100" marR="30480" algn="ctr">
              <a:lnSpc>
                <a:spcPct val="92300"/>
              </a:lnSpc>
              <a:spcBef>
                <a:spcPts val="310"/>
              </a:spcBef>
            </a:pPr>
            <a:r>
              <a:rPr lang="en-GB" sz="2000" spc="-10" dirty="0">
                <a:solidFill>
                  <a:srgbClr val="FFFFFF"/>
                </a:solidFill>
                <a:latin typeface="Calibri"/>
                <a:cs typeface="Calibri"/>
              </a:rPr>
              <a:t>support to CATS policy</a:t>
            </a:r>
            <a:endParaRPr sz="2000" dirty="0">
              <a:latin typeface="Calibri"/>
              <a:cs typeface="Calibri"/>
            </a:endParaRPr>
          </a:p>
        </p:txBody>
      </p:sp>
      <p:pic>
        <p:nvPicPr>
          <p:cNvPr id="8" name="object 26">
            <a:extLst>
              <a:ext uri="{FF2B5EF4-FFF2-40B4-BE49-F238E27FC236}">
                <a16:creationId xmlns:a16="http://schemas.microsoft.com/office/drawing/2014/main" id="{B871A888-C7A6-E455-5200-E87E499D6404}"/>
              </a:ext>
            </a:extLst>
          </p:cNvPr>
          <p:cNvPicPr/>
          <p:nvPr/>
        </p:nvPicPr>
        <p:blipFill>
          <a:blip r:embed="rId8" cstate="print"/>
          <a:stretch>
            <a:fillRect/>
          </a:stretch>
        </p:blipFill>
        <p:spPr>
          <a:xfrm>
            <a:off x="6332871" y="3200573"/>
            <a:ext cx="2786437" cy="1471549"/>
          </a:xfrm>
          <a:prstGeom prst="rect">
            <a:avLst/>
          </a:prstGeom>
        </p:spPr>
      </p:pic>
      <p:pic>
        <p:nvPicPr>
          <p:cNvPr id="11" name="object 26">
            <a:extLst>
              <a:ext uri="{FF2B5EF4-FFF2-40B4-BE49-F238E27FC236}">
                <a16:creationId xmlns:a16="http://schemas.microsoft.com/office/drawing/2014/main" id="{9D5770CB-AF5B-AED4-A7F2-2EE1E454EADF}"/>
              </a:ext>
            </a:extLst>
          </p:cNvPr>
          <p:cNvPicPr/>
          <p:nvPr/>
        </p:nvPicPr>
        <p:blipFill>
          <a:blip r:embed="rId8" cstate="print"/>
          <a:stretch>
            <a:fillRect/>
          </a:stretch>
        </p:blipFill>
        <p:spPr>
          <a:xfrm>
            <a:off x="429518" y="3181544"/>
            <a:ext cx="2632732" cy="1471549"/>
          </a:xfrm>
          <a:prstGeom prst="rect">
            <a:avLst/>
          </a:prstGeom>
        </p:spPr>
      </p:pic>
      <p:sp>
        <p:nvSpPr>
          <p:cNvPr id="13" name="object 19">
            <a:extLst>
              <a:ext uri="{FF2B5EF4-FFF2-40B4-BE49-F238E27FC236}">
                <a16:creationId xmlns:a16="http://schemas.microsoft.com/office/drawing/2014/main" id="{B8DCBE81-3733-3D77-7178-9EAEDCFB4B1A}"/>
              </a:ext>
            </a:extLst>
          </p:cNvPr>
          <p:cNvSpPr txBox="1"/>
          <p:nvPr/>
        </p:nvSpPr>
        <p:spPr>
          <a:xfrm>
            <a:off x="275811" y="3397022"/>
            <a:ext cx="2915687" cy="966162"/>
          </a:xfrm>
          <a:prstGeom prst="rect">
            <a:avLst/>
          </a:prstGeom>
        </p:spPr>
        <p:txBody>
          <a:bodyPr vert="horz" wrap="square" lIns="0" tIns="39370" rIns="0" bIns="0" rtlCol="0">
            <a:spAutoFit/>
          </a:bodyPr>
          <a:lstStyle/>
          <a:p>
            <a:pPr marL="12700" marR="5080" algn="ctr">
              <a:lnSpc>
                <a:spcPct val="92300"/>
              </a:lnSpc>
              <a:spcBef>
                <a:spcPts val="310"/>
              </a:spcBef>
            </a:pPr>
            <a:r>
              <a:rPr lang="en-GB" sz="2000" spc="-10" dirty="0">
                <a:solidFill>
                  <a:srgbClr val="FFFFFF"/>
                </a:solidFill>
                <a:latin typeface="Calibri"/>
                <a:cs typeface="Calibri"/>
              </a:rPr>
              <a:t>Kenya</a:t>
            </a:r>
            <a:r>
              <a:rPr sz="2000" spc="-10" dirty="0">
                <a:solidFill>
                  <a:srgbClr val="FFFFFF"/>
                </a:solidFill>
                <a:latin typeface="Calibri"/>
                <a:cs typeface="Calibri"/>
              </a:rPr>
              <a:t>:</a:t>
            </a:r>
            <a:r>
              <a:rPr lang="en-GB" sz="2000" spc="-10" dirty="0">
                <a:solidFill>
                  <a:srgbClr val="FFFFFF"/>
                </a:solidFill>
                <a:latin typeface="Calibri"/>
                <a:cs typeface="Calibri"/>
              </a:rPr>
              <a:t> </a:t>
            </a:r>
          </a:p>
          <a:p>
            <a:pPr marL="12700" marR="5080" algn="ctr">
              <a:lnSpc>
                <a:spcPct val="92300"/>
              </a:lnSpc>
              <a:spcBef>
                <a:spcPts val="310"/>
              </a:spcBef>
            </a:pPr>
            <a:r>
              <a:rPr lang="en-GB" sz="2000" spc="-10" dirty="0">
                <a:solidFill>
                  <a:srgbClr val="FFFFFF"/>
                </a:solidFill>
                <a:latin typeface="Calibri"/>
                <a:cs typeface="Calibri"/>
              </a:rPr>
              <a:t>Review of the </a:t>
            </a:r>
          </a:p>
          <a:p>
            <a:pPr marL="12700" marR="5080" algn="ctr">
              <a:lnSpc>
                <a:spcPct val="92300"/>
              </a:lnSpc>
              <a:spcBef>
                <a:spcPts val="310"/>
              </a:spcBef>
            </a:pPr>
            <a:r>
              <a:rPr lang="en-GB" sz="2000" spc="-10" dirty="0">
                <a:solidFill>
                  <a:srgbClr val="FFFFFF"/>
                </a:solidFill>
                <a:latin typeface="Calibri"/>
                <a:cs typeface="Calibri"/>
              </a:rPr>
              <a:t>referencing report</a:t>
            </a:r>
          </a:p>
        </p:txBody>
      </p:sp>
      <p:sp>
        <p:nvSpPr>
          <p:cNvPr id="17" name="object 19">
            <a:extLst>
              <a:ext uri="{FF2B5EF4-FFF2-40B4-BE49-F238E27FC236}">
                <a16:creationId xmlns:a16="http://schemas.microsoft.com/office/drawing/2014/main" id="{F1062FC1-B95E-E632-0A89-2BECCC562A46}"/>
              </a:ext>
            </a:extLst>
          </p:cNvPr>
          <p:cNvSpPr txBox="1"/>
          <p:nvPr/>
        </p:nvSpPr>
        <p:spPr>
          <a:xfrm>
            <a:off x="6268435" y="3468467"/>
            <a:ext cx="2915687" cy="644535"/>
          </a:xfrm>
          <a:prstGeom prst="rect">
            <a:avLst/>
          </a:prstGeom>
        </p:spPr>
        <p:txBody>
          <a:bodyPr vert="horz" wrap="square" lIns="0" tIns="39370" rIns="0" bIns="0" rtlCol="0">
            <a:spAutoFit/>
          </a:bodyPr>
          <a:lstStyle/>
          <a:p>
            <a:pPr marL="12700" marR="5080" algn="ctr">
              <a:lnSpc>
                <a:spcPct val="92300"/>
              </a:lnSpc>
              <a:spcBef>
                <a:spcPts val="310"/>
              </a:spcBef>
            </a:pPr>
            <a:r>
              <a:rPr lang="en-GB" sz="2000" spc="-10" dirty="0">
                <a:solidFill>
                  <a:srgbClr val="FFFFFF"/>
                </a:solidFill>
                <a:latin typeface="Calibri"/>
                <a:cs typeface="Calibri"/>
              </a:rPr>
              <a:t>Tunisia</a:t>
            </a:r>
            <a:r>
              <a:rPr sz="2000" spc="-10" dirty="0">
                <a:solidFill>
                  <a:srgbClr val="FFFFFF"/>
                </a:solidFill>
                <a:latin typeface="Calibri"/>
                <a:cs typeface="Calibri"/>
              </a:rPr>
              <a:t>:</a:t>
            </a:r>
            <a:r>
              <a:rPr lang="en-GB" sz="2000" spc="-10" dirty="0">
                <a:solidFill>
                  <a:srgbClr val="FFFFFF"/>
                </a:solidFill>
                <a:latin typeface="Calibri"/>
                <a:cs typeface="Calibri"/>
              </a:rPr>
              <a:t> </a:t>
            </a:r>
          </a:p>
          <a:p>
            <a:pPr marL="12700" marR="5080" algn="ctr">
              <a:lnSpc>
                <a:spcPct val="92300"/>
              </a:lnSpc>
              <a:spcBef>
                <a:spcPts val="310"/>
              </a:spcBef>
            </a:pPr>
            <a:r>
              <a:rPr lang="en-GB" sz="2000" spc="-10" dirty="0">
                <a:solidFill>
                  <a:srgbClr val="FFFFFF"/>
                </a:solidFill>
                <a:latin typeface="Calibri"/>
                <a:cs typeface="Calibri"/>
              </a:rPr>
              <a:t>RPL pilot planned</a:t>
            </a:r>
          </a:p>
        </p:txBody>
      </p:sp>
      <p:pic>
        <p:nvPicPr>
          <p:cNvPr id="20" name="object 45">
            <a:extLst>
              <a:ext uri="{FF2B5EF4-FFF2-40B4-BE49-F238E27FC236}">
                <a16:creationId xmlns:a16="http://schemas.microsoft.com/office/drawing/2014/main" id="{18802EC9-8A81-AD9B-AD82-FEF7812D7F7C}"/>
              </a:ext>
            </a:extLst>
          </p:cNvPr>
          <p:cNvPicPr/>
          <p:nvPr/>
        </p:nvPicPr>
        <p:blipFill>
          <a:blip r:embed="rId10" cstate="print"/>
          <a:stretch>
            <a:fillRect/>
          </a:stretch>
        </p:blipFill>
        <p:spPr>
          <a:xfrm>
            <a:off x="9167715" y="3200573"/>
            <a:ext cx="2709210" cy="1471549"/>
          </a:xfrm>
          <a:prstGeom prst="rect">
            <a:avLst/>
          </a:prstGeom>
        </p:spPr>
      </p:pic>
      <p:sp>
        <p:nvSpPr>
          <p:cNvPr id="28" name="object 35">
            <a:extLst>
              <a:ext uri="{FF2B5EF4-FFF2-40B4-BE49-F238E27FC236}">
                <a16:creationId xmlns:a16="http://schemas.microsoft.com/office/drawing/2014/main" id="{8DFC7A73-0714-6C38-F5ED-CB48A24F65C3}"/>
              </a:ext>
            </a:extLst>
          </p:cNvPr>
          <p:cNvSpPr txBox="1"/>
          <p:nvPr/>
        </p:nvSpPr>
        <p:spPr>
          <a:xfrm>
            <a:off x="9197936" y="3440408"/>
            <a:ext cx="2776113" cy="966162"/>
          </a:xfrm>
          <a:prstGeom prst="rect">
            <a:avLst/>
          </a:prstGeom>
        </p:spPr>
        <p:txBody>
          <a:bodyPr vert="horz" wrap="square" lIns="0" tIns="39370" rIns="0" bIns="0" rtlCol="0">
            <a:spAutoFit/>
          </a:bodyPr>
          <a:lstStyle/>
          <a:p>
            <a:pPr marL="38100" marR="30480" algn="ctr">
              <a:lnSpc>
                <a:spcPct val="92300"/>
              </a:lnSpc>
              <a:spcBef>
                <a:spcPts val="310"/>
              </a:spcBef>
            </a:pPr>
            <a:r>
              <a:rPr lang="en-GB" sz="2000" spc="-25" dirty="0">
                <a:solidFill>
                  <a:srgbClr val="FFFFFF"/>
                </a:solidFill>
                <a:latin typeface="Calibri"/>
                <a:cs typeface="Calibri"/>
              </a:rPr>
              <a:t>Senegal: </a:t>
            </a:r>
          </a:p>
          <a:p>
            <a:pPr marL="38100" marR="30480" algn="ctr">
              <a:lnSpc>
                <a:spcPct val="92300"/>
              </a:lnSpc>
              <a:spcBef>
                <a:spcPts val="310"/>
              </a:spcBef>
            </a:pPr>
            <a:r>
              <a:rPr lang="en-GB" sz="2000" spc="-25" dirty="0">
                <a:solidFill>
                  <a:srgbClr val="FFFFFF"/>
                </a:solidFill>
                <a:latin typeface="Calibri"/>
                <a:cs typeface="Calibri"/>
              </a:rPr>
              <a:t>RPL pilot</a:t>
            </a:r>
          </a:p>
          <a:p>
            <a:pPr marL="38100" marR="30480" algn="ctr">
              <a:lnSpc>
                <a:spcPct val="92300"/>
              </a:lnSpc>
              <a:spcBef>
                <a:spcPts val="310"/>
              </a:spcBef>
            </a:pPr>
            <a:r>
              <a:rPr lang="en-GB" sz="2000" spc="-25" dirty="0">
                <a:solidFill>
                  <a:srgbClr val="FFFFFF"/>
                </a:solidFill>
                <a:latin typeface="Calibri"/>
                <a:cs typeface="Calibri"/>
              </a:rPr>
              <a:t>Finalisation of NQF policy </a:t>
            </a:r>
            <a:endParaRPr sz="2000" dirty="0">
              <a:latin typeface="Calibri"/>
              <a:cs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EFDA5-C899-9205-193A-E9D4B9C1796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9091726-9406-087E-8B71-BCDB0B53D6F4}"/>
              </a:ext>
            </a:extLst>
          </p:cNvPr>
          <p:cNvSpPr>
            <a:spLocks noGrp="1"/>
          </p:cNvSpPr>
          <p:nvPr>
            <p:ph type="title"/>
          </p:nvPr>
        </p:nvSpPr>
        <p:spPr>
          <a:xfrm>
            <a:off x="531449" y="519702"/>
            <a:ext cx="11467851" cy="1325563"/>
          </a:xfrm>
        </p:spPr>
        <p:txBody>
          <a:bodyPr/>
          <a:lstStyle/>
          <a:p>
            <a:pPr algn="ctr"/>
            <a:r>
              <a:rPr lang="en-GB" dirty="0"/>
              <a:t>Collaboration with Regional Economic Communities</a:t>
            </a:r>
          </a:p>
        </p:txBody>
      </p:sp>
      <p:sp>
        <p:nvSpPr>
          <p:cNvPr id="5" name="Content Placeholder 4">
            <a:extLst>
              <a:ext uri="{FF2B5EF4-FFF2-40B4-BE49-F238E27FC236}">
                <a16:creationId xmlns:a16="http://schemas.microsoft.com/office/drawing/2014/main" id="{84AE1DF8-916C-AD97-133A-B9383F6141F2}"/>
              </a:ext>
            </a:extLst>
          </p:cNvPr>
          <p:cNvSpPr>
            <a:spLocks noGrp="1"/>
          </p:cNvSpPr>
          <p:nvPr>
            <p:ph idx="1"/>
          </p:nvPr>
        </p:nvSpPr>
        <p:spPr>
          <a:xfrm>
            <a:off x="4632939" y="1946905"/>
            <a:ext cx="7194911" cy="4480399"/>
          </a:xfrm>
        </p:spPr>
        <p:txBody>
          <a:bodyPr>
            <a:normAutofit lnSpcReduction="10000"/>
          </a:bodyPr>
          <a:lstStyle/>
          <a:p>
            <a:r>
              <a:rPr lang="en-GB" b="1" dirty="0"/>
              <a:t>SADC</a:t>
            </a:r>
            <a:r>
              <a:rPr lang="en-GB" dirty="0"/>
              <a:t> – </a:t>
            </a:r>
          </a:p>
          <a:p>
            <a:pPr lvl="1"/>
            <a:r>
              <a:rPr lang="en-GB" dirty="0"/>
              <a:t>RPL Handbook and support to the annual </a:t>
            </a:r>
          </a:p>
          <a:p>
            <a:pPr marL="457200" lvl="1" indent="0">
              <a:buNone/>
            </a:pPr>
            <a:r>
              <a:rPr lang="en-GB" dirty="0"/>
              <a:t>   SADC QF event</a:t>
            </a:r>
          </a:p>
          <a:p>
            <a:pPr marL="457200" lvl="1" indent="0">
              <a:buNone/>
            </a:pPr>
            <a:endParaRPr lang="en-GB" dirty="0"/>
          </a:p>
          <a:p>
            <a:r>
              <a:rPr lang="en-GB" b="1" dirty="0"/>
              <a:t>UEMOA</a:t>
            </a:r>
          </a:p>
          <a:p>
            <a:pPr lvl="1"/>
            <a:r>
              <a:rPr lang="en-GB" dirty="0"/>
              <a:t>series of 4 capacity building webinars on NQFs and RQF</a:t>
            </a:r>
          </a:p>
          <a:p>
            <a:pPr lvl="1"/>
            <a:endParaRPr lang="en-GB" dirty="0"/>
          </a:p>
          <a:p>
            <a:r>
              <a:rPr lang="en-GB" b="1" dirty="0"/>
              <a:t>EAC</a:t>
            </a:r>
          </a:p>
          <a:p>
            <a:pPr lvl="1"/>
            <a:r>
              <a:rPr lang="en-GB" dirty="0"/>
              <a:t>Development of Regional EAC TVET Qualifications Framework – in collaboration with ILO.</a:t>
            </a:r>
          </a:p>
          <a:p>
            <a:pPr lvl="1"/>
            <a:endParaRPr lang="en-GB" dirty="0"/>
          </a:p>
          <a:p>
            <a:endParaRPr lang="en-GB" dirty="0"/>
          </a:p>
        </p:txBody>
      </p:sp>
      <p:pic>
        <p:nvPicPr>
          <p:cNvPr id="7" name="Picture 6">
            <a:extLst>
              <a:ext uri="{FF2B5EF4-FFF2-40B4-BE49-F238E27FC236}">
                <a16:creationId xmlns:a16="http://schemas.microsoft.com/office/drawing/2014/main" id="{2A2AA8D0-EA9A-A101-F258-571420F0A52C}"/>
              </a:ext>
            </a:extLst>
          </p:cNvPr>
          <p:cNvPicPr>
            <a:picLocks noChangeAspect="1"/>
          </p:cNvPicPr>
          <p:nvPr/>
        </p:nvPicPr>
        <p:blipFill>
          <a:blip r:embed="rId2"/>
          <a:stretch>
            <a:fillRect/>
          </a:stretch>
        </p:blipFill>
        <p:spPr>
          <a:xfrm>
            <a:off x="366273" y="1912818"/>
            <a:ext cx="3782177" cy="1325563"/>
          </a:xfrm>
          <a:prstGeom prst="rect">
            <a:avLst/>
          </a:prstGeom>
        </p:spPr>
      </p:pic>
      <p:pic>
        <p:nvPicPr>
          <p:cNvPr id="9" name="Picture 8">
            <a:extLst>
              <a:ext uri="{FF2B5EF4-FFF2-40B4-BE49-F238E27FC236}">
                <a16:creationId xmlns:a16="http://schemas.microsoft.com/office/drawing/2014/main" id="{DAED99A4-EAC6-D2A3-BA83-43528C98378A}"/>
              </a:ext>
            </a:extLst>
          </p:cNvPr>
          <p:cNvPicPr>
            <a:picLocks noChangeAspect="1"/>
          </p:cNvPicPr>
          <p:nvPr/>
        </p:nvPicPr>
        <p:blipFill>
          <a:blip r:embed="rId3"/>
          <a:stretch>
            <a:fillRect/>
          </a:stretch>
        </p:blipFill>
        <p:spPr>
          <a:xfrm>
            <a:off x="359999" y="3340021"/>
            <a:ext cx="3686408" cy="1501114"/>
          </a:xfrm>
          <a:prstGeom prst="rect">
            <a:avLst/>
          </a:prstGeom>
        </p:spPr>
      </p:pic>
      <p:pic>
        <p:nvPicPr>
          <p:cNvPr id="11" name="Picture 10">
            <a:extLst>
              <a:ext uri="{FF2B5EF4-FFF2-40B4-BE49-F238E27FC236}">
                <a16:creationId xmlns:a16="http://schemas.microsoft.com/office/drawing/2014/main" id="{BD9080FF-211B-B035-1AD4-19F991727DD5}"/>
              </a:ext>
            </a:extLst>
          </p:cNvPr>
          <p:cNvPicPr>
            <a:picLocks noChangeAspect="1"/>
          </p:cNvPicPr>
          <p:nvPr/>
        </p:nvPicPr>
        <p:blipFill>
          <a:blip r:embed="rId4"/>
          <a:stretch>
            <a:fillRect/>
          </a:stretch>
        </p:blipFill>
        <p:spPr>
          <a:xfrm>
            <a:off x="1308680" y="5044414"/>
            <a:ext cx="1897365" cy="1775125"/>
          </a:xfrm>
          <a:prstGeom prst="rect">
            <a:avLst/>
          </a:prstGeom>
        </p:spPr>
      </p:pic>
    </p:spTree>
    <p:extLst>
      <p:ext uri="{BB962C8B-B14F-4D97-AF65-F5344CB8AC3E}">
        <p14:creationId xmlns:p14="http://schemas.microsoft.com/office/powerpoint/2010/main" val="41969769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61A64-6E22-9F7C-416D-FD56FDEDB50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5CD31DF-6D53-4F97-457B-28F56F2DFCBE}"/>
              </a:ext>
            </a:extLst>
          </p:cNvPr>
          <p:cNvSpPr>
            <a:spLocks noGrp="1"/>
          </p:cNvSpPr>
          <p:nvPr>
            <p:ph type="body" sz="quarter" idx="10"/>
          </p:nvPr>
        </p:nvSpPr>
        <p:spPr/>
        <p:txBody>
          <a:bodyPr/>
          <a:lstStyle/>
          <a:p>
            <a:r>
              <a:rPr lang="en-GB" dirty="0"/>
              <a:t>06</a:t>
            </a:r>
          </a:p>
        </p:txBody>
      </p:sp>
      <p:sp>
        <p:nvSpPr>
          <p:cNvPr id="6" name="Text Placeholder 5">
            <a:extLst>
              <a:ext uri="{FF2B5EF4-FFF2-40B4-BE49-F238E27FC236}">
                <a16:creationId xmlns:a16="http://schemas.microsoft.com/office/drawing/2014/main" id="{21D903B6-3B7C-3F87-725B-EAAAFC0AADBB}"/>
              </a:ext>
            </a:extLst>
          </p:cNvPr>
          <p:cNvSpPr>
            <a:spLocks noGrp="1"/>
          </p:cNvSpPr>
          <p:nvPr>
            <p:ph type="body" sz="quarter" idx="11"/>
          </p:nvPr>
        </p:nvSpPr>
        <p:spPr/>
        <p:txBody>
          <a:bodyPr>
            <a:normAutofit fontScale="92500"/>
          </a:bodyPr>
          <a:lstStyle/>
          <a:p>
            <a:r>
              <a:rPr lang="en-GB" dirty="0"/>
              <a:t>Advocacy, networking and cooperation</a:t>
            </a:r>
          </a:p>
          <a:p>
            <a:endParaRPr lang="en-GB" dirty="0"/>
          </a:p>
        </p:txBody>
      </p:sp>
      <p:sp>
        <p:nvSpPr>
          <p:cNvPr id="4" name="Slide Number Placeholder 3">
            <a:extLst>
              <a:ext uri="{FF2B5EF4-FFF2-40B4-BE49-F238E27FC236}">
                <a16:creationId xmlns:a16="http://schemas.microsoft.com/office/drawing/2014/main" id="{94992E02-B6F7-E161-3F38-D8A91F080241}"/>
              </a:ext>
            </a:extLst>
          </p:cNvPr>
          <p:cNvSpPr>
            <a:spLocks noGrp="1"/>
          </p:cNvSpPr>
          <p:nvPr>
            <p:ph type="sldNum" sz="quarter" idx="4294967295"/>
          </p:nvPr>
        </p:nvSpPr>
        <p:spPr>
          <a:xfrm>
            <a:off x="0" y="6538913"/>
            <a:ext cx="3709988" cy="173037"/>
          </a:xfrm>
        </p:spPr>
        <p:txBody>
          <a:bodyPr/>
          <a:lstStyle/>
          <a:p>
            <a:r>
              <a:rPr lang="en-US"/>
              <a:t>Page </a:t>
            </a:r>
            <a:fld id="{1DB91ECB-95EC-5E4C-AFA5-7A4F8C24E438}" type="slidenum">
              <a:rPr lang="en-US" smtClean="0"/>
              <a:t>23</a:t>
            </a:fld>
            <a:endParaRPr lang="en-US" dirty="0"/>
          </a:p>
        </p:txBody>
      </p:sp>
    </p:spTree>
    <p:extLst>
      <p:ext uri="{BB962C8B-B14F-4D97-AF65-F5344CB8AC3E}">
        <p14:creationId xmlns:p14="http://schemas.microsoft.com/office/powerpoint/2010/main" val="14550874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4568" y="791422"/>
            <a:ext cx="11064240" cy="868680"/>
          </a:xfrm>
          <a:prstGeom prst="rect">
            <a:avLst/>
          </a:prstGeom>
          <a:noFill/>
        </p:spPr>
        <p:txBody>
          <a:bodyPr wrap="square" lIns="18288" tIns="18288" rIns="18288" bIns="18288"/>
          <a:lstStyle/>
          <a:p>
            <a:pPr algn="l">
              <a:defRPr sz="3250" b="1">
                <a:solidFill>
                  <a:srgbClr val="00A643"/>
                </a:solidFill>
                <a:latin typeface="Nunito Sans"/>
              </a:defRPr>
            </a:pPr>
            <a:r>
              <a:rPr lang="en-GB">
                <a:latin typeface="Nunito Sans"/>
              </a:rPr>
              <a:t>ACQF Governance – looking back</a:t>
            </a:r>
          </a:p>
        </p:txBody>
      </p:sp>
      <p:sp>
        <p:nvSpPr>
          <p:cNvPr id="4" name="Rectangle 3">
            <a:extLst>
              <a:ext uri="{C183D7F6-B498-43B3-948B-1728B52AA6E4}">
                <adec:decorative xmlns:adec="http://schemas.microsoft.com/office/drawing/2017/decorative" val="1"/>
              </a:ext>
            </a:extLst>
          </p:cNvPr>
          <p:cNvSpPr/>
          <p:nvPr/>
        </p:nvSpPr>
        <p:spPr>
          <a:xfrm>
            <a:off x="713232" y="1426464"/>
            <a:ext cx="1828800" cy="22860"/>
          </a:xfrm>
          <a:prstGeom prst="rect">
            <a:avLst/>
          </a:prstGeom>
          <a:solidFill>
            <a:srgbClr val="00A643"/>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a:latin typeface="Nunito Sans"/>
            </a:endParaRPr>
          </a:p>
        </p:txBody>
      </p:sp>
      <p:sp>
        <p:nvSpPr>
          <p:cNvPr id="5" name="Rectangle 4">
            <a:extLst>
              <a:ext uri="{C183D7F6-B498-43B3-948B-1728B52AA6E4}">
                <adec:decorative xmlns:adec="http://schemas.microsoft.com/office/drawing/2017/decorative" val="1"/>
              </a:ext>
            </a:extLst>
          </p:cNvPr>
          <p:cNvSpPr/>
          <p:nvPr/>
        </p:nvSpPr>
        <p:spPr>
          <a:xfrm>
            <a:off x="1097280" y="2761488"/>
            <a:ext cx="9875520" cy="36576"/>
          </a:xfrm>
          <a:prstGeom prst="rect">
            <a:avLst/>
          </a:prstGeom>
          <a:solidFill>
            <a:srgbClr val="DCE2E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a:latin typeface="Nunito Sans"/>
            </a:endParaRPr>
          </a:p>
        </p:txBody>
      </p:sp>
      <p:sp>
        <p:nvSpPr>
          <p:cNvPr id="6" name="Oval 5">
            <a:extLst>
              <a:ext uri="{C183D7F6-B498-43B3-948B-1728B52AA6E4}">
                <adec:decorative xmlns:adec="http://schemas.microsoft.com/office/drawing/2017/decorative" val="1"/>
              </a:ext>
            </a:extLst>
          </p:cNvPr>
          <p:cNvSpPr/>
          <p:nvPr/>
        </p:nvSpPr>
        <p:spPr>
          <a:xfrm>
            <a:off x="1097280" y="2505456"/>
            <a:ext cx="530352" cy="530352"/>
          </a:xfrm>
          <a:prstGeom prst="ellipse">
            <a:avLst/>
          </a:prstGeom>
          <a:solidFill>
            <a:srgbClr val="00A643"/>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a:latin typeface="Nunito Sans"/>
            </a:endParaRPr>
          </a:p>
        </p:txBody>
      </p:sp>
      <p:sp>
        <p:nvSpPr>
          <p:cNvPr id="7" name="TextBox 6"/>
          <p:cNvSpPr txBox="1"/>
          <p:nvPr/>
        </p:nvSpPr>
        <p:spPr>
          <a:xfrm>
            <a:off x="704088" y="1847088"/>
            <a:ext cx="1600200" cy="384048"/>
          </a:xfrm>
          <a:prstGeom prst="rect">
            <a:avLst/>
          </a:prstGeom>
          <a:noFill/>
        </p:spPr>
        <p:txBody>
          <a:bodyPr wrap="square" lIns="54864" tIns="36576" rIns="54864" bIns="36576" anchor="t"/>
          <a:lstStyle/>
          <a:p>
            <a:pPr algn="ctr">
              <a:defRPr sz="1750" b="1">
                <a:solidFill>
                  <a:srgbClr val="202A44"/>
                </a:solidFill>
                <a:latin typeface="Nunito Sans"/>
              </a:defRPr>
            </a:pPr>
            <a:r>
              <a:t>July 2023</a:t>
            </a:r>
            <a:endParaRPr lang="en-GB"/>
          </a:p>
        </p:txBody>
      </p:sp>
      <p:sp>
        <p:nvSpPr>
          <p:cNvPr id="8" name="TextBox 7"/>
          <p:cNvSpPr txBox="1"/>
          <p:nvPr/>
        </p:nvSpPr>
        <p:spPr>
          <a:xfrm>
            <a:off x="864108" y="3280664"/>
            <a:ext cx="2880360" cy="1143000"/>
          </a:xfrm>
          <a:prstGeom prst="rect">
            <a:avLst/>
          </a:prstGeom>
          <a:noFill/>
        </p:spPr>
        <p:txBody>
          <a:bodyPr wrap="square" lIns="54864" tIns="36576" rIns="54864" bIns="36576" anchor="t"/>
          <a:lstStyle/>
          <a:p>
            <a:pPr>
              <a:defRPr sz="1600" b="0">
                <a:solidFill>
                  <a:srgbClr val="24282A"/>
                </a:solidFill>
                <a:latin typeface="Nunito Sans"/>
              </a:defRPr>
            </a:pPr>
            <a:r>
              <a:rPr dirty="0"/>
              <a:t>ACQF Policy Document validated by AU Member States</a:t>
            </a:r>
            <a:r>
              <a:rPr lang="en-GB">
                <a:latin typeface="Nunito Sans"/>
              </a:rPr>
              <a:t> - </a:t>
            </a:r>
            <a:r>
              <a:rPr dirty="0"/>
              <a:t>governance principles agreed.</a:t>
            </a:r>
            <a:endParaRPr lang="en-GB"/>
          </a:p>
        </p:txBody>
      </p:sp>
      <p:sp>
        <p:nvSpPr>
          <p:cNvPr id="9" name="Oval 8">
            <a:extLst>
              <a:ext uri="{C183D7F6-B498-43B3-948B-1728B52AA6E4}">
                <adec:decorative xmlns:adec="http://schemas.microsoft.com/office/drawing/2017/decorative" val="1"/>
              </a:ext>
            </a:extLst>
          </p:cNvPr>
          <p:cNvSpPr/>
          <p:nvPr/>
        </p:nvSpPr>
        <p:spPr>
          <a:xfrm>
            <a:off x="5245958" y="2496312"/>
            <a:ext cx="530352" cy="530352"/>
          </a:xfrm>
          <a:prstGeom prst="ellipse">
            <a:avLst/>
          </a:prstGeom>
          <a:solidFill>
            <a:srgbClr val="CEB37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a:latin typeface="Nunito Sans"/>
            </a:endParaRPr>
          </a:p>
        </p:txBody>
      </p:sp>
      <p:sp>
        <p:nvSpPr>
          <p:cNvPr id="10" name="TextBox 9"/>
          <p:cNvSpPr txBox="1"/>
          <p:nvPr/>
        </p:nvSpPr>
        <p:spPr>
          <a:xfrm>
            <a:off x="4645152" y="1842516"/>
            <a:ext cx="1600200" cy="384048"/>
          </a:xfrm>
          <a:prstGeom prst="rect">
            <a:avLst/>
          </a:prstGeom>
          <a:noFill/>
        </p:spPr>
        <p:txBody>
          <a:bodyPr wrap="square" lIns="54864" tIns="36576" rIns="54864" bIns="36576" anchor="t"/>
          <a:lstStyle/>
          <a:p>
            <a:pPr algn="ctr">
              <a:defRPr sz="1750" b="1">
                <a:solidFill>
                  <a:srgbClr val="202A44"/>
                </a:solidFill>
                <a:latin typeface="Nunito Sans"/>
              </a:defRPr>
            </a:pPr>
            <a:r>
              <a:rPr dirty="0"/>
              <a:t>December 2024</a:t>
            </a:r>
            <a:endParaRPr lang="en-GB"/>
          </a:p>
        </p:txBody>
      </p:sp>
      <p:sp>
        <p:nvSpPr>
          <p:cNvPr id="11" name="TextBox 10"/>
          <p:cNvSpPr txBox="1"/>
          <p:nvPr/>
        </p:nvSpPr>
        <p:spPr>
          <a:xfrm>
            <a:off x="4328160" y="3259837"/>
            <a:ext cx="3158428" cy="1143000"/>
          </a:xfrm>
          <a:prstGeom prst="rect">
            <a:avLst/>
          </a:prstGeom>
          <a:noFill/>
        </p:spPr>
        <p:txBody>
          <a:bodyPr wrap="square" lIns="54864" tIns="36576" rIns="54864" bIns="36576" anchor="t"/>
          <a:lstStyle/>
          <a:p>
            <a:pPr>
              <a:defRPr sz="1600" b="0">
                <a:solidFill>
                  <a:srgbClr val="24282A"/>
                </a:solidFill>
                <a:latin typeface="Nunito Sans"/>
              </a:defRPr>
            </a:pPr>
            <a:r>
              <a:rPr lang="en-GB">
                <a:latin typeface="Nunito Sans"/>
              </a:rPr>
              <a:t>ACQF Network </a:t>
            </a:r>
            <a:r>
              <a:rPr dirty="0"/>
              <a:t>Inception Document prepared with countries; mission, objectives and lean structures agreed.</a:t>
            </a:r>
            <a:endParaRPr lang="en-GB"/>
          </a:p>
        </p:txBody>
      </p:sp>
      <p:sp>
        <p:nvSpPr>
          <p:cNvPr id="12" name="Oval 11">
            <a:extLst>
              <a:ext uri="{C183D7F6-B498-43B3-948B-1728B52AA6E4}">
                <adec:decorative xmlns:adec="http://schemas.microsoft.com/office/drawing/2017/decorative" val="1"/>
              </a:ext>
            </a:extLst>
          </p:cNvPr>
          <p:cNvSpPr/>
          <p:nvPr/>
        </p:nvSpPr>
        <p:spPr>
          <a:xfrm>
            <a:off x="8458200" y="2514600"/>
            <a:ext cx="530352" cy="530352"/>
          </a:xfrm>
          <a:prstGeom prst="ellipse">
            <a:avLst/>
          </a:prstGeom>
          <a:solidFill>
            <a:srgbClr val="00A643"/>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a:latin typeface="Nunito Sans"/>
            </a:endParaRPr>
          </a:p>
        </p:txBody>
      </p:sp>
      <p:sp>
        <p:nvSpPr>
          <p:cNvPr id="13" name="TextBox 12"/>
          <p:cNvSpPr txBox="1"/>
          <p:nvPr/>
        </p:nvSpPr>
        <p:spPr>
          <a:xfrm>
            <a:off x="7927848" y="1847088"/>
            <a:ext cx="1600200" cy="384048"/>
          </a:xfrm>
          <a:prstGeom prst="rect">
            <a:avLst/>
          </a:prstGeom>
          <a:noFill/>
        </p:spPr>
        <p:txBody>
          <a:bodyPr wrap="square" lIns="54864" tIns="36576" rIns="54864" bIns="36576" anchor="t"/>
          <a:lstStyle/>
          <a:p>
            <a:pPr algn="ctr">
              <a:defRPr sz="1750" b="1">
                <a:solidFill>
                  <a:srgbClr val="202A44"/>
                </a:solidFill>
                <a:latin typeface="Nunito Sans"/>
              </a:defRPr>
            </a:pPr>
            <a:r>
              <a:t>January 2025</a:t>
            </a:r>
            <a:endParaRPr lang="en-GB"/>
          </a:p>
        </p:txBody>
      </p:sp>
      <p:sp>
        <p:nvSpPr>
          <p:cNvPr id="14" name="TextBox 13"/>
          <p:cNvSpPr txBox="1"/>
          <p:nvPr/>
        </p:nvSpPr>
        <p:spPr>
          <a:xfrm>
            <a:off x="8458200" y="3200400"/>
            <a:ext cx="3158428" cy="1143000"/>
          </a:xfrm>
          <a:prstGeom prst="rect">
            <a:avLst/>
          </a:prstGeom>
          <a:noFill/>
        </p:spPr>
        <p:txBody>
          <a:bodyPr wrap="square" lIns="54864" tIns="36576" rIns="54864" bIns="36576" anchor="t"/>
          <a:lstStyle/>
          <a:p>
            <a:pPr>
              <a:defRPr sz="1600" b="0">
                <a:solidFill>
                  <a:srgbClr val="24282A"/>
                </a:solidFill>
                <a:latin typeface="Nunito Sans"/>
              </a:defRPr>
            </a:pPr>
            <a:r>
              <a:rPr dirty="0"/>
              <a:t>Network</a:t>
            </a:r>
            <a:r>
              <a:rPr lang="en-GB">
                <a:latin typeface="Nunito Sans"/>
              </a:rPr>
              <a:t>’s</a:t>
            </a:r>
            <a:r>
              <a:rPr dirty="0"/>
              <a:t> kick-off</a:t>
            </a:r>
            <a:r>
              <a:rPr lang="en-GB">
                <a:latin typeface="Nunito Sans"/>
              </a:rPr>
              <a:t>. </a:t>
            </a:r>
          </a:p>
          <a:p>
            <a:pPr>
              <a:defRPr sz="1600" b="0">
                <a:solidFill>
                  <a:srgbClr val="24282A"/>
                </a:solidFill>
                <a:latin typeface="Nunito Sans"/>
              </a:defRPr>
            </a:pPr>
            <a:r>
              <a:rPr lang="en-GB">
                <a:latin typeface="Nunito Sans"/>
              </a:rPr>
              <a:t>M</a:t>
            </a:r>
            <a:r>
              <a:rPr dirty="0"/>
              <a:t>embers agreed that legitimacy required an elected Presidency.</a:t>
            </a:r>
            <a:endParaRPr lang="en-GB"/>
          </a:p>
        </p:txBody>
      </p:sp>
      <p:sp>
        <p:nvSpPr>
          <p:cNvPr id="15" name="TextBox 14"/>
          <p:cNvSpPr txBox="1"/>
          <p:nvPr/>
        </p:nvSpPr>
        <p:spPr>
          <a:xfrm>
            <a:off x="704088" y="5376672"/>
            <a:ext cx="2651760" cy="457200"/>
          </a:xfrm>
          <a:prstGeom prst="rect">
            <a:avLst/>
          </a:prstGeom>
          <a:noFill/>
        </p:spPr>
        <p:txBody>
          <a:bodyPr wrap="square" lIns="54864" tIns="36576" rIns="54864" bIns="36576" anchor="t"/>
          <a:lstStyle/>
          <a:p>
            <a:pPr algn="l">
              <a:defRPr sz="1550" b="1">
                <a:solidFill>
                  <a:srgbClr val="00A643"/>
                </a:solidFill>
                <a:latin typeface="Nunito Sans"/>
              </a:defRPr>
            </a:pPr>
            <a:r>
              <a:rPr lang="en-GB" sz="1750">
                <a:latin typeface="Nunito Sans"/>
              </a:rPr>
              <a:t>Governance principles</a:t>
            </a:r>
          </a:p>
        </p:txBody>
      </p:sp>
      <p:sp>
        <p:nvSpPr>
          <p:cNvPr id="16" name="TextBox 15"/>
          <p:cNvSpPr txBox="1"/>
          <p:nvPr/>
        </p:nvSpPr>
        <p:spPr>
          <a:xfrm>
            <a:off x="704088" y="5907024"/>
            <a:ext cx="11064240" cy="640080"/>
          </a:xfrm>
          <a:prstGeom prst="rect">
            <a:avLst/>
          </a:prstGeom>
          <a:noFill/>
        </p:spPr>
        <p:txBody>
          <a:bodyPr wrap="square" lIns="54864" tIns="36576" rIns="54864" bIns="36576" anchor="t"/>
          <a:lstStyle/>
          <a:p>
            <a:pPr algn="l">
              <a:defRPr sz="1900" b="1">
                <a:solidFill>
                  <a:srgbClr val="202A44"/>
                </a:solidFill>
                <a:latin typeface="Nunito Sans"/>
              </a:defRPr>
            </a:pPr>
            <a:r>
              <a:rPr dirty="0"/>
              <a:t>Lean structures · Participation · Accountability · Rotational leadership · Strong country ownership</a:t>
            </a:r>
            <a:endParaRPr lang="en-GB"/>
          </a:p>
        </p:txBody>
      </p:sp>
      <p:sp>
        <p:nvSpPr>
          <p:cNvPr id="19" name="TextBox 18">
            <a:extLst>
              <a:ext uri="{FF2B5EF4-FFF2-40B4-BE49-F238E27FC236}">
                <a16:creationId xmlns:a16="http://schemas.microsoft.com/office/drawing/2014/main" id="{B8BDF813-833F-62D6-3A02-8BF08310270D}"/>
              </a:ext>
            </a:extLst>
          </p:cNvPr>
          <p:cNvSpPr txBox="1"/>
          <p:nvPr/>
        </p:nvSpPr>
        <p:spPr>
          <a:xfrm>
            <a:off x="704088" y="4850892"/>
            <a:ext cx="11018520" cy="603504"/>
          </a:xfrm>
          <a:prstGeom prst="rect">
            <a:avLst/>
          </a:prstGeom>
          <a:noFill/>
        </p:spPr>
        <p:txBody>
          <a:bodyPr wrap="square" lIns="54864" tIns="36576" rIns="54864" bIns="36576" anchor="t"/>
          <a:lstStyle/>
          <a:p>
            <a:pPr>
              <a:defRPr sz="900" b="0">
                <a:solidFill>
                  <a:srgbClr val="5F6670"/>
                </a:solidFill>
                <a:latin typeface="Nunito Sans"/>
              </a:defRPr>
            </a:pPr>
            <a:r>
              <a:rPr lang="en-GB" sz="1750">
                <a:latin typeface="Nunito Sans"/>
              </a:rPr>
              <a:t>ACQF Network Inception Document </a:t>
            </a:r>
            <a:r>
              <a:rPr lang="en-GB" sz="1750">
                <a:latin typeface="Nunito Sans"/>
                <a:hlinkClick r:id="rId2"/>
              </a:rPr>
              <a:t>https://acqf.africa/acqf-network/acqf-sustainability-main-goal</a:t>
            </a:r>
            <a:r>
              <a:rPr lang="en-GB" sz="1750">
                <a:latin typeface="Nunito Sans"/>
              </a:rPr>
              <a:t> </a:t>
            </a:r>
            <a:r>
              <a:rPr lang="en-GB" sz="950">
                <a:latin typeface="Nunito Sans"/>
              </a:rPr>
              <a: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94AB1-E86F-F0B0-DD49-351BEDBCFC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83AC8B-6206-0F55-3796-CC0C61543626}"/>
              </a:ext>
            </a:extLst>
          </p:cNvPr>
          <p:cNvSpPr>
            <a:spLocks noGrp="1"/>
          </p:cNvSpPr>
          <p:nvPr>
            <p:ph type="title"/>
          </p:nvPr>
        </p:nvSpPr>
        <p:spPr>
          <a:xfrm>
            <a:off x="1894868" y="7123"/>
            <a:ext cx="11467851" cy="1325563"/>
          </a:xfrm>
        </p:spPr>
        <p:txBody>
          <a:bodyPr>
            <a:normAutofit/>
          </a:bodyPr>
          <a:lstStyle/>
          <a:p>
            <a:r>
              <a:rPr lang="en-GB" sz="3600" dirty="0"/>
              <a:t>ACQF Network in 2025 – elections: </a:t>
            </a:r>
            <a:br>
              <a:rPr lang="en-GB" sz="3600" dirty="0"/>
            </a:br>
            <a:r>
              <a:rPr lang="en-GB" sz="3600" dirty="0"/>
              <a:t>legitimacy and ownership</a:t>
            </a:r>
          </a:p>
        </p:txBody>
      </p:sp>
      <p:sp>
        <p:nvSpPr>
          <p:cNvPr id="3" name="Content Placeholder 2">
            <a:extLst>
              <a:ext uri="{FF2B5EF4-FFF2-40B4-BE49-F238E27FC236}">
                <a16:creationId xmlns:a16="http://schemas.microsoft.com/office/drawing/2014/main" id="{2FA9E236-2A03-A193-83F2-1F1EAC757E64}"/>
              </a:ext>
            </a:extLst>
          </p:cNvPr>
          <p:cNvSpPr>
            <a:spLocks noGrp="1"/>
          </p:cNvSpPr>
          <p:nvPr>
            <p:ph sz="half" idx="1"/>
          </p:nvPr>
        </p:nvSpPr>
        <p:spPr>
          <a:xfrm>
            <a:off x="371882" y="4342937"/>
            <a:ext cx="6173884" cy="2129425"/>
          </a:xfrm>
        </p:spPr>
        <p:txBody>
          <a:bodyPr>
            <a:noAutofit/>
          </a:bodyPr>
          <a:lstStyle/>
          <a:p>
            <a:pPr marL="0" indent="0">
              <a:buNone/>
            </a:pPr>
            <a:r>
              <a:rPr lang="en-GB" sz="2000" b="1" dirty="0">
                <a:solidFill>
                  <a:schemeClr val="tx2"/>
                </a:solidFill>
                <a:latin typeface="Aptos" panose="020B0004020202020204" pitchFamily="34" charset="0"/>
              </a:rPr>
              <a:t>Network Presidency Elected – enabling leadership</a:t>
            </a:r>
            <a:endParaRPr lang="en-GB" sz="2000" dirty="0">
              <a:solidFill>
                <a:schemeClr val="tx2"/>
              </a:solidFill>
              <a:latin typeface="Aptos" panose="020B0004020202020204" pitchFamily="34" charset="0"/>
            </a:endParaRPr>
          </a:p>
          <a:p>
            <a:pPr lvl="0"/>
            <a:r>
              <a:rPr lang="en-GB" sz="1800" dirty="0">
                <a:solidFill>
                  <a:schemeClr val="tx2"/>
                </a:solidFill>
                <a:latin typeface="Aptos" panose="020B0004020202020204" pitchFamily="34" charset="0"/>
              </a:rPr>
              <a:t>South African Qualifications Authority – Nadia Starr</a:t>
            </a:r>
          </a:p>
          <a:p>
            <a:pPr lvl="0"/>
            <a:r>
              <a:rPr lang="en-GB" sz="1800" dirty="0">
                <a:solidFill>
                  <a:schemeClr val="tx2"/>
                </a:solidFill>
                <a:latin typeface="Aptos" panose="020B0004020202020204" pitchFamily="34" charset="0"/>
              </a:rPr>
              <a:t>Kenya National Qualifications Authority – Dr. Alice Kande</a:t>
            </a:r>
          </a:p>
          <a:p>
            <a:pPr lvl="0"/>
            <a:r>
              <a:rPr lang="en-GB" sz="1800" dirty="0">
                <a:solidFill>
                  <a:schemeClr val="tx2"/>
                </a:solidFill>
                <a:latin typeface="Aptos" panose="020B0004020202020204" pitchFamily="34" charset="0"/>
              </a:rPr>
              <a:t>Zambia Qualifications Authority – Mercy Ngoma</a:t>
            </a:r>
          </a:p>
        </p:txBody>
      </p:sp>
      <p:sp>
        <p:nvSpPr>
          <p:cNvPr id="4" name="Content Placeholder 3">
            <a:extLst>
              <a:ext uri="{FF2B5EF4-FFF2-40B4-BE49-F238E27FC236}">
                <a16:creationId xmlns:a16="http://schemas.microsoft.com/office/drawing/2014/main" id="{F142291A-414D-99EC-916D-8224A2A4A17D}"/>
              </a:ext>
            </a:extLst>
          </p:cNvPr>
          <p:cNvSpPr>
            <a:spLocks noGrp="1"/>
          </p:cNvSpPr>
          <p:nvPr>
            <p:ph sz="half" idx="2"/>
          </p:nvPr>
        </p:nvSpPr>
        <p:spPr>
          <a:xfrm>
            <a:off x="6955604" y="2271569"/>
            <a:ext cx="5236396" cy="2725827"/>
          </a:xfrm>
        </p:spPr>
        <p:txBody>
          <a:bodyPr>
            <a:normAutofit fontScale="85000" lnSpcReduction="10000"/>
          </a:bodyPr>
          <a:lstStyle/>
          <a:p>
            <a:pPr algn="l" rtl="0" fontAlgn="base">
              <a:lnSpc>
                <a:spcPts val="1214"/>
              </a:lnSpc>
              <a:spcAft>
                <a:spcPts val="600"/>
              </a:spcAft>
              <a:buNone/>
            </a:pPr>
            <a:r>
              <a:rPr lang="en-GB" sz="3000" b="1" i="0" dirty="0">
                <a:effectLst/>
                <a:latin typeface="Aptos" panose="020B0004020202020204" pitchFamily="34" charset="0"/>
              </a:rPr>
              <a:t>Network’s Pilot Project in 2025</a:t>
            </a:r>
            <a:endParaRPr lang="en-GB" sz="3500" b="0" i="0" dirty="0">
              <a:effectLst/>
              <a:latin typeface="Aptos" panose="020B0004020202020204" pitchFamily="34" charset="0"/>
            </a:endParaRPr>
          </a:p>
          <a:p>
            <a:pPr marL="342900" indent="-342900" algn="l" rtl="0" fontAlgn="base">
              <a:lnSpc>
                <a:spcPts val="1214"/>
              </a:lnSpc>
              <a:buFont typeface="+mj-lt"/>
              <a:buAutoNum type="arabicPeriod"/>
            </a:pPr>
            <a:r>
              <a:rPr lang="en-GB" sz="2200" b="0" i="0" dirty="0">
                <a:effectLst/>
                <a:latin typeface="Aptos" panose="020B0004020202020204" pitchFamily="34" charset="0"/>
              </a:rPr>
              <a:t>Organisation of the Network, governance </a:t>
            </a:r>
          </a:p>
          <a:p>
            <a:pPr marL="342900" indent="-342900" algn="l" rtl="0" fontAlgn="base">
              <a:lnSpc>
                <a:spcPts val="1214"/>
              </a:lnSpc>
              <a:buFont typeface="+mj-lt"/>
              <a:buAutoNum type="arabicPeriod"/>
            </a:pPr>
            <a:r>
              <a:rPr lang="en-GB" sz="2200" b="0" i="0" dirty="0">
                <a:effectLst/>
                <a:latin typeface="Aptos" panose="020B0004020202020204" pitchFamily="34" charset="0"/>
              </a:rPr>
              <a:t>Identifying donor organisations, initiating contacts </a:t>
            </a:r>
          </a:p>
          <a:p>
            <a:pPr marL="342900" indent="-342900" algn="l" rtl="0" fontAlgn="base">
              <a:lnSpc>
                <a:spcPts val="1214"/>
              </a:lnSpc>
              <a:buFont typeface="+mj-lt"/>
              <a:buAutoNum type="arabicPeriod"/>
            </a:pPr>
            <a:r>
              <a:rPr lang="en-GB" sz="2200" b="0" i="0" dirty="0">
                <a:effectLst/>
                <a:latin typeface="Aptos" panose="020B0004020202020204" pitchFamily="34" charset="0"/>
              </a:rPr>
              <a:t>ACQF implementation – continue referencing</a:t>
            </a:r>
          </a:p>
          <a:p>
            <a:pPr marL="342900" indent="-342900" algn="l" rtl="0" fontAlgn="base">
              <a:lnSpc>
                <a:spcPts val="1214"/>
              </a:lnSpc>
              <a:buFont typeface="+mj-lt"/>
              <a:buAutoNum type="arabicPeriod"/>
            </a:pPr>
            <a:r>
              <a:rPr lang="en-GB" sz="2200" dirty="0">
                <a:latin typeface="Aptos" panose="020B0004020202020204" pitchFamily="34" charset="0"/>
              </a:rPr>
              <a:t>P</a:t>
            </a:r>
            <a:r>
              <a:rPr lang="en-GB" sz="2200" b="0" i="0" dirty="0">
                <a:effectLst/>
                <a:latin typeface="Aptos" panose="020B0004020202020204" pitchFamily="34" charset="0"/>
              </a:rPr>
              <a:t>romotion and awareness building </a:t>
            </a:r>
          </a:p>
          <a:p>
            <a:pPr marL="342900" indent="-342900" algn="l" rtl="0" fontAlgn="base">
              <a:lnSpc>
                <a:spcPts val="1214"/>
              </a:lnSpc>
              <a:buFont typeface="+mj-lt"/>
              <a:buAutoNum type="arabicPeriod"/>
            </a:pPr>
            <a:r>
              <a:rPr lang="en-GB" sz="2200" b="0" i="0" dirty="0">
                <a:effectLst/>
                <a:latin typeface="Aptos" panose="020B0004020202020204" pitchFamily="34" charset="0"/>
              </a:rPr>
              <a:t>Enhancing digital presence</a:t>
            </a:r>
          </a:p>
          <a:p>
            <a:pPr marL="342900" indent="-342900" algn="l" rtl="0" fontAlgn="base">
              <a:lnSpc>
                <a:spcPts val="1214"/>
              </a:lnSpc>
              <a:buFont typeface="+mj-lt"/>
              <a:buAutoNum type="arabicPeriod"/>
            </a:pPr>
            <a:r>
              <a:rPr lang="en-GB" sz="2200" b="0" i="0" dirty="0">
                <a:effectLst/>
                <a:latin typeface="Aptos" panose="020B0004020202020204" pitchFamily="34" charset="0"/>
              </a:rPr>
              <a:t>Undertake common research </a:t>
            </a:r>
          </a:p>
          <a:p>
            <a:pPr marL="342900" indent="-342900" algn="l" rtl="0" fontAlgn="base">
              <a:lnSpc>
                <a:spcPts val="1214"/>
              </a:lnSpc>
              <a:buFont typeface="+mj-lt"/>
              <a:buAutoNum type="arabicPeriod"/>
            </a:pPr>
            <a:r>
              <a:rPr lang="en-GB" sz="2200" b="0" i="0" dirty="0">
                <a:effectLst/>
                <a:latin typeface="Aptos" panose="020B0004020202020204" pitchFamily="34" charset="0"/>
              </a:rPr>
              <a:t>Support organisation of annual conferences  </a:t>
            </a:r>
          </a:p>
          <a:p>
            <a:pPr marL="342900" indent="-342900" algn="l" rtl="0" fontAlgn="base">
              <a:lnSpc>
                <a:spcPts val="1214"/>
              </a:lnSpc>
              <a:buFont typeface="+mj-lt"/>
              <a:buAutoNum type="arabicPeriod"/>
            </a:pPr>
            <a:r>
              <a:rPr lang="en-GB" sz="2200" dirty="0">
                <a:latin typeface="Aptos" panose="020B0004020202020204" pitchFamily="34" charset="0"/>
              </a:rPr>
              <a:t>C</a:t>
            </a:r>
            <a:r>
              <a:rPr lang="en-GB" sz="2200" b="0" i="0" dirty="0">
                <a:effectLst/>
                <a:latin typeface="Aptos" panose="020B0004020202020204" pitchFamily="34" charset="0"/>
              </a:rPr>
              <a:t>ampaigns</a:t>
            </a:r>
          </a:p>
          <a:p>
            <a:pPr marL="0" indent="0" algn="l" rtl="0" fontAlgn="base">
              <a:lnSpc>
                <a:spcPts val="1214"/>
              </a:lnSpc>
              <a:buNone/>
            </a:pPr>
            <a:endParaRPr lang="en-GB" sz="1800" b="0" i="0" dirty="0">
              <a:solidFill>
                <a:srgbClr val="455560"/>
              </a:solidFill>
              <a:effectLst/>
              <a:latin typeface="Arial" panose="020B0604020202020204" pitchFamily="34" charset="0"/>
            </a:endParaRPr>
          </a:p>
        </p:txBody>
      </p:sp>
      <p:pic>
        <p:nvPicPr>
          <p:cNvPr id="7" name="Picture 6">
            <a:extLst>
              <a:ext uri="{FF2B5EF4-FFF2-40B4-BE49-F238E27FC236}">
                <a16:creationId xmlns:a16="http://schemas.microsoft.com/office/drawing/2014/main" id="{23AC79F1-6038-0C84-6D9F-31B97216E6BE}"/>
              </a:ext>
            </a:extLst>
          </p:cNvPr>
          <p:cNvPicPr>
            <a:picLocks noChangeAspect="1"/>
          </p:cNvPicPr>
          <p:nvPr/>
        </p:nvPicPr>
        <p:blipFill>
          <a:blip r:embed="rId2"/>
          <a:stretch>
            <a:fillRect/>
          </a:stretch>
        </p:blipFill>
        <p:spPr>
          <a:xfrm>
            <a:off x="371882" y="1412168"/>
            <a:ext cx="4864515" cy="2780923"/>
          </a:xfrm>
          <a:prstGeom prst="rect">
            <a:avLst/>
          </a:prstGeom>
        </p:spPr>
      </p:pic>
    </p:spTree>
    <p:extLst>
      <p:ext uri="{BB962C8B-B14F-4D97-AF65-F5344CB8AC3E}">
        <p14:creationId xmlns:p14="http://schemas.microsoft.com/office/powerpoint/2010/main" val="26564461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3232" y="690372"/>
            <a:ext cx="11064240" cy="868680"/>
          </a:xfrm>
          <a:prstGeom prst="rect">
            <a:avLst/>
          </a:prstGeom>
          <a:noFill/>
        </p:spPr>
        <p:txBody>
          <a:bodyPr wrap="square" lIns="18288" tIns="18288" rIns="18288" bIns="18288"/>
          <a:lstStyle/>
          <a:p>
            <a:pPr algn="l">
              <a:defRPr sz="2900" b="1">
                <a:solidFill>
                  <a:srgbClr val="00A643"/>
                </a:solidFill>
                <a:latin typeface="Aptos"/>
              </a:defRPr>
            </a:pPr>
            <a:r>
              <a:rPr lang="en-GB" sz="3000" dirty="0">
                <a:latin typeface="Nunito Sans" pitchFamily="2" charset="0"/>
              </a:rPr>
              <a:t>The C</a:t>
            </a:r>
            <a:r>
              <a:rPr sz="3000" dirty="0" err="1">
                <a:latin typeface="Nunito Sans" pitchFamily="2" charset="0"/>
              </a:rPr>
              <a:t>ommu</a:t>
            </a:r>
            <a:r>
              <a:rPr lang="en-GB" sz="3000" dirty="0" err="1">
                <a:latin typeface="Nunito Sans" pitchFamily="2" charset="0"/>
              </a:rPr>
              <a:t>nity</a:t>
            </a:r>
            <a:r>
              <a:rPr lang="en-GB" sz="3000" dirty="0">
                <a:latin typeface="Nunito Sans" pitchFamily="2" charset="0"/>
              </a:rPr>
              <a:t> – ACQF’s greatest strength </a:t>
            </a:r>
            <a:endParaRPr sz="3000" dirty="0">
              <a:latin typeface="Nunito Sans" pitchFamily="2" charset="0"/>
            </a:endParaRPr>
          </a:p>
        </p:txBody>
      </p:sp>
      <p:sp>
        <p:nvSpPr>
          <p:cNvPr id="3" name="TextBox 2"/>
          <p:cNvSpPr txBox="1"/>
          <p:nvPr/>
        </p:nvSpPr>
        <p:spPr>
          <a:xfrm>
            <a:off x="9509760" y="256032"/>
            <a:ext cx="2240280" cy="320040"/>
          </a:xfrm>
          <a:prstGeom prst="rect">
            <a:avLst/>
          </a:prstGeom>
          <a:noFill/>
        </p:spPr>
        <p:txBody>
          <a:bodyPr wrap="square"/>
          <a:lstStyle/>
          <a:p>
            <a:pPr algn="r">
              <a:defRPr sz="1200" b="1">
                <a:solidFill>
                  <a:srgbClr val="5F6670"/>
                </a:solidFill>
                <a:latin typeface="Aptos"/>
              </a:defRPr>
            </a:pPr>
            <a:r>
              <a:rPr dirty="0"/>
              <a:t>Mercy Ngoma</a:t>
            </a:r>
          </a:p>
        </p:txBody>
      </p:sp>
      <p:sp>
        <p:nvSpPr>
          <p:cNvPr id="4" name="Rectangle 3">
            <a:extLst>
              <a:ext uri="{C183D7F6-B498-43B3-948B-1728B52AA6E4}">
                <adec:decorative xmlns:adec="http://schemas.microsoft.com/office/drawing/2017/decorative" val="1"/>
              </a:ext>
            </a:extLst>
          </p:cNvPr>
          <p:cNvSpPr/>
          <p:nvPr/>
        </p:nvSpPr>
        <p:spPr>
          <a:xfrm>
            <a:off x="713232" y="1426464"/>
            <a:ext cx="1828800" cy="22860"/>
          </a:xfrm>
          <a:prstGeom prst="rect">
            <a:avLst/>
          </a:prstGeom>
          <a:solidFill>
            <a:srgbClr val="00A643"/>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5" name="Rectangle 4">
            <a:extLst>
              <a:ext uri="{C183D7F6-B498-43B3-948B-1728B52AA6E4}">
                <adec:decorative xmlns:adec="http://schemas.microsoft.com/office/drawing/2017/decorative" val="1"/>
              </a:ext>
            </a:extLst>
          </p:cNvPr>
          <p:cNvSpPr/>
          <p:nvPr/>
        </p:nvSpPr>
        <p:spPr>
          <a:xfrm>
            <a:off x="822960" y="1783080"/>
            <a:ext cx="45720" cy="3611880"/>
          </a:xfrm>
          <a:prstGeom prst="rect">
            <a:avLst/>
          </a:prstGeom>
          <a:solidFill>
            <a:srgbClr val="00A643"/>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7" name="TextBox 6"/>
          <p:cNvSpPr txBox="1"/>
          <p:nvPr/>
        </p:nvSpPr>
        <p:spPr>
          <a:xfrm>
            <a:off x="1151524" y="1636544"/>
            <a:ext cx="5532120" cy="658368"/>
          </a:xfrm>
          <a:prstGeom prst="rect">
            <a:avLst/>
          </a:prstGeom>
          <a:noFill/>
        </p:spPr>
        <p:txBody>
          <a:bodyPr wrap="square" lIns="54864" tIns="36576" rIns="54864" bIns="36576" anchor="t"/>
          <a:lstStyle/>
          <a:p>
            <a:pPr algn="l">
              <a:defRPr sz="1700" b="0">
                <a:solidFill>
                  <a:srgbClr val="24282A"/>
                </a:solidFill>
                <a:latin typeface="Aptos"/>
              </a:defRPr>
            </a:pPr>
            <a:r>
              <a:rPr sz="2000" b="1" dirty="0">
                <a:latin typeface="Nunito Sans" pitchFamily="2" charset="0"/>
              </a:rPr>
              <a:t>Members contribute because they believe in the value of continental cooperation.</a:t>
            </a:r>
          </a:p>
        </p:txBody>
      </p:sp>
      <p:sp>
        <p:nvSpPr>
          <p:cNvPr id="8" name="TextBox 7"/>
          <p:cNvSpPr txBox="1"/>
          <p:nvPr/>
        </p:nvSpPr>
        <p:spPr>
          <a:xfrm>
            <a:off x="7452360" y="1988820"/>
            <a:ext cx="4114800" cy="320040"/>
          </a:xfrm>
          <a:prstGeom prst="rect">
            <a:avLst/>
          </a:prstGeom>
          <a:noFill/>
        </p:spPr>
        <p:txBody>
          <a:bodyPr wrap="square" lIns="54864" tIns="36576" rIns="54864" bIns="36576" anchor="t"/>
          <a:lstStyle/>
          <a:p>
            <a:pPr algn="l">
              <a:defRPr sz="1600" b="1">
                <a:solidFill>
                  <a:srgbClr val="00A643"/>
                </a:solidFill>
                <a:latin typeface="Aptos"/>
              </a:defRPr>
            </a:pPr>
            <a:r>
              <a:rPr lang="en-GB" sz="2000" dirty="0">
                <a:latin typeface="Nunito Sans" pitchFamily="2" charset="0"/>
              </a:rPr>
              <a:t>T</a:t>
            </a:r>
            <a:r>
              <a:rPr sz="2000" dirty="0">
                <a:latin typeface="Nunito Sans" pitchFamily="2" charset="0"/>
              </a:rPr>
              <a:t>he </a:t>
            </a:r>
            <a:r>
              <a:rPr lang="en-GB" sz="2000" dirty="0">
                <a:latin typeface="Nunito Sans" pitchFamily="2" charset="0"/>
              </a:rPr>
              <a:t>ACQF </a:t>
            </a:r>
            <a:r>
              <a:rPr sz="2000" dirty="0">
                <a:latin typeface="Nunito Sans" pitchFamily="2" charset="0"/>
              </a:rPr>
              <a:t>Network</a:t>
            </a:r>
            <a:r>
              <a:rPr lang="en-GB" sz="2000" dirty="0">
                <a:latin typeface="Nunito Sans" pitchFamily="2" charset="0"/>
              </a:rPr>
              <a:t>:</a:t>
            </a:r>
            <a:endParaRPr sz="2000" dirty="0">
              <a:latin typeface="Nunito Sans" pitchFamily="2" charset="0"/>
            </a:endParaRPr>
          </a:p>
        </p:txBody>
      </p:sp>
      <p:sp>
        <p:nvSpPr>
          <p:cNvPr id="9" name="TextBox 8"/>
          <p:cNvSpPr txBox="1"/>
          <p:nvPr/>
        </p:nvSpPr>
        <p:spPr>
          <a:xfrm>
            <a:off x="7406640" y="2423160"/>
            <a:ext cx="4206240" cy="2331720"/>
          </a:xfrm>
          <a:prstGeom prst="rect">
            <a:avLst/>
          </a:prstGeom>
          <a:noFill/>
        </p:spPr>
        <p:txBody>
          <a:bodyPr wrap="square" lIns="36576" tIns="18288" rIns="36576" bIns="18288"/>
          <a:lstStyle/>
          <a:p>
            <a:pPr marL="285750" indent="-285750">
              <a:lnSpc>
                <a:spcPct val="105000"/>
              </a:lnSpc>
              <a:spcAft>
                <a:spcPts val="500"/>
              </a:spcAft>
              <a:buFont typeface="Arial" panose="020B0604020202020204" pitchFamily="34" charset="0"/>
              <a:buChar char="•"/>
              <a:defRPr sz="1450">
                <a:solidFill>
                  <a:srgbClr val="24282A"/>
                </a:solidFill>
                <a:latin typeface="Aptos"/>
              </a:defRPr>
            </a:pPr>
            <a:r>
              <a:rPr sz="2000" dirty="0">
                <a:latin typeface="Nunito Sans" pitchFamily="2" charset="0"/>
              </a:rPr>
              <a:t>Active technical clusters</a:t>
            </a:r>
          </a:p>
          <a:p>
            <a:pPr marL="285750" indent="-285750">
              <a:lnSpc>
                <a:spcPct val="105000"/>
              </a:lnSpc>
              <a:spcAft>
                <a:spcPts val="500"/>
              </a:spcAft>
              <a:buFont typeface="Arial" panose="020B0604020202020204" pitchFamily="34" charset="0"/>
              <a:buChar char="•"/>
              <a:defRPr sz="1450">
                <a:solidFill>
                  <a:srgbClr val="24282A"/>
                </a:solidFill>
                <a:latin typeface="Aptos"/>
              </a:defRPr>
            </a:pPr>
            <a:r>
              <a:rPr lang="en-GB" sz="2000" dirty="0">
                <a:latin typeface="Nunito Sans" pitchFamily="2" charset="0"/>
              </a:rPr>
              <a:t>Exchange of expertise</a:t>
            </a:r>
          </a:p>
          <a:p>
            <a:pPr marL="285750" indent="-285750">
              <a:lnSpc>
                <a:spcPct val="105000"/>
              </a:lnSpc>
              <a:spcAft>
                <a:spcPts val="500"/>
              </a:spcAft>
              <a:buFont typeface="Arial" panose="020B0604020202020204" pitchFamily="34" charset="0"/>
              <a:buChar char="•"/>
              <a:defRPr sz="1450">
                <a:solidFill>
                  <a:srgbClr val="24282A"/>
                </a:solidFill>
                <a:latin typeface="Aptos"/>
              </a:defRPr>
            </a:pPr>
            <a:r>
              <a:rPr sz="2000" dirty="0">
                <a:latin typeface="Nunito Sans" pitchFamily="2" charset="0"/>
              </a:rPr>
              <a:t>Voluntary engagement</a:t>
            </a:r>
          </a:p>
          <a:p>
            <a:pPr marL="285750" indent="-285750">
              <a:lnSpc>
                <a:spcPct val="105000"/>
              </a:lnSpc>
              <a:spcAft>
                <a:spcPts val="500"/>
              </a:spcAft>
              <a:buFont typeface="Arial" panose="020B0604020202020204" pitchFamily="34" charset="0"/>
              <a:buChar char="•"/>
              <a:defRPr sz="1450">
                <a:solidFill>
                  <a:srgbClr val="24282A"/>
                </a:solidFill>
                <a:latin typeface="Aptos"/>
              </a:defRPr>
            </a:pPr>
            <a:r>
              <a:rPr sz="2000" dirty="0">
                <a:latin typeface="Nunito Sans" pitchFamily="2" charset="0"/>
              </a:rPr>
              <a:t>Trust between agencies</a:t>
            </a:r>
          </a:p>
          <a:p>
            <a:pPr marL="285750" indent="-285750">
              <a:lnSpc>
                <a:spcPct val="105000"/>
              </a:lnSpc>
              <a:spcAft>
                <a:spcPts val="500"/>
              </a:spcAft>
              <a:buFont typeface="Arial" panose="020B0604020202020204" pitchFamily="34" charset="0"/>
              <a:buChar char="•"/>
              <a:defRPr sz="1450">
                <a:solidFill>
                  <a:srgbClr val="24282A"/>
                </a:solidFill>
                <a:latin typeface="Aptos"/>
              </a:defRPr>
            </a:pPr>
            <a:r>
              <a:rPr lang="en-GB" sz="2000" dirty="0">
                <a:latin typeface="Nunito Sans" pitchFamily="2" charset="0"/>
              </a:rPr>
              <a:t>Mutual support</a:t>
            </a:r>
            <a:endParaRPr sz="2000" dirty="0">
              <a:latin typeface="Nunito Sans" pitchFamily="2" charset="0"/>
            </a:endParaRPr>
          </a:p>
        </p:txBody>
      </p:sp>
      <p:pic>
        <p:nvPicPr>
          <p:cNvPr id="11" name="Picture 10">
            <a:extLst>
              <a:ext uri="{FF2B5EF4-FFF2-40B4-BE49-F238E27FC236}">
                <a16:creationId xmlns:a16="http://schemas.microsoft.com/office/drawing/2014/main" id="{CB331698-C568-1E3B-CF99-26B0939325E8}"/>
              </a:ext>
            </a:extLst>
          </p:cNvPr>
          <p:cNvPicPr>
            <a:picLocks noChangeAspect="1"/>
          </p:cNvPicPr>
          <p:nvPr/>
        </p:nvPicPr>
        <p:blipFill>
          <a:blip r:embed="rId2"/>
          <a:srcRect l="15382" r="15382"/>
          <a:stretch>
            <a:fillRect/>
          </a:stretch>
        </p:blipFill>
        <p:spPr>
          <a:xfrm>
            <a:off x="1276511" y="2665476"/>
            <a:ext cx="4400550" cy="3581400"/>
          </a:xfrm>
          <a:prstGeom prst="roundRect">
            <a:avLst>
              <a:gd name="adj" fmla="val 4787"/>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BE590-2797-8817-5C23-DE441FC873D5}"/>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FBEE5D8-275B-7176-6941-7410FBBB9679}"/>
              </a:ext>
            </a:extLst>
          </p:cNvPr>
          <p:cNvSpPr>
            <a:spLocks noGrp="1"/>
          </p:cNvSpPr>
          <p:nvPr>
            <p:ph type="body" sz="quarter" idx="10"/>
          </p:nvPr>
        </p:nvSpPr>
        <p:spPr/>
        <p:txBody>
          <a:bodyPr/>
          <a:lstStyle/>
          <a:p>
            <a:r>
              <a:rPr lang="en-GB" dirty="0"/>
              <a:t>07</a:t>
            </a:r>
          </a:p>
        </p:txBody>
      </p:sp>
      <p:sp>
        <p:nvSpPr>
          <p:cNvPr id="6" name="Text Placeholder 5">
            <a:extLst>
              <a:ext uri="{FF2B5EF4-FFF2-40B4-BE49-F238E27FC236}">
                <a16:creationId xmlns:a16="http://schemas.microsoft.com/office/drawing/2014/main" id="{ADC5F763-6A21-B315-F3F9-E87DC0268808}"/>
              </a:ext>
            </a:extLst>
          </p:cNvPr>
          <p:cNvSpPr>
            <a:spLocks noGrp="1"/>
          </p:cNvSpPr>
          <p:nvPr>
            <p:ph type="body" sz="quarter" idx="11"/>
          </p:nvPr>
        </p:nvSpPr>
        <p:spPr/>
        <p:txBody>
          <a:bodyPr>
            <a:normAutofit lnSpcReduction="10000"/>
          </a:bodyPr>
          <a:lstStyle/>
          <a:p>
            <a:r>
              <a:rPr lang="en-GB" dirty="0"/>
              <a:t>Analysis, monitoring and evaluation</a:t>
            </a:r>
          </a:p>
          <a:p>
            <a:endParaRPr lang="en-GB" dirty="0"/>
          </a:p>
        </p:txBody>
      </p:sp>
      <p:sp>
        <p:nvSpPr>
          <p:cNvPr id="4" name="Slide Number Placeholder 3">
            <a:extLst>
              <a:ext uri="{FF2B5EF4-FFF2-40B4-BE49-F238E27FC236}">
                <a16:creationId xmlns:a16="http://schemas.microsoft.com/office/drawing/2014/main" id="{19995945-25C8-88FB-9732-78A30195274E}"/>
              </a:ext>
            </a:extLst>
          </p:cNvPr>
          <p:cNvSpPr>
            <a:spLocks noGrp="1"/>
          </p:cNvSpPr>
          <p:nvPr>
            <p:ph type="sldNum" sz="quarter" idx="4294967295"/>
          </p:nvPr>
        </p:nvSpPr>
        <p:spPr>
          <a:xfrm>
            <a:off x="0" y="6538913"/>
            <a:ext cx="3709988" cy="173037"/>
          </a:xfrm>
        </p:spPr>
        <p:txBody>
          <a:bodyPr/>
          <a:lstStyle/>
          <a:p>
            <a:r>
              <a:rPr lang="en-US"/>
              <a:t>Page </a:t>
            </a:r>
            <a:fld id="{1DB91ECB-95EC-5E4C-AFA5-7A4F8C24E438}" type="slidenum">
              <a:rPr lang="en-US" smtClean="0"/>
              <a:t>27</a:t>
            </a:fld>
            <a:endParaRPr lang="en-US" dirty="0"/>
          </a:p>
        </p:txBody>
      </p:sp>
    </p:spTree>
    <p:extLst>
      <p:ext uri="{BB962C8B-B14F-4D97-AF65-F5344CB8AC3E}">
        <p14:creationId xmlns:p14="http://schemas.microsoft.com/office/powerpoint/2010/main" val="6914882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D50DEED-9B55-404A-B089-5716C1748A44}"/>
              </a:ext>
            </a:extLst>
          </p:cNvPr>
          <p:cNvSpPr>
            <a:spLocks noGrp="1"/>
          </p:cNvSpPr>
          <p:nvPr>
            <p:ph type="title"/>
          </p:nvPr>
        </p:nvSpPr>
        <p:spPr>
          <a:xfrm>
            <a:off x="440706" y="326618"/>
            <a:ext cx="11472000" cy="1325563"/>
          </a:xfrm>
        </p:spPr>
        <p:txBody>
          <a:bodyPr>
            <a:normAutofit/>
          </a:bodyPr>
          <a:lstStyle/>
          <a:p>
            <a:r>
              <a:rPr lang="en-GB" sz="4000" dirty="0"/>
              <a:t>Collaboration with All African Students Union</a:t>
            </a:r>
          </a:p>
        </p:txBody>
      </p:sp>
      <p:pic>
        <p:nvPicPr>
          <p:cNvPr id="10" name="Picture 9">
            <a:extLst>
              <a:ext uri="{FF2B5EF4-FFF2-40B4-BE49-F238E27FC236}">
                <a16:creationId xmlns:a16="http://schemas.microsoft.com/office/drawing/2014/main" id="{682E429F-0368-E58D-0BCC-BD5FE02461D3}"/>
              </a:ext>
            </a:extLst>
          </p:cNvPr>
          <p:cNvPicPr>
            <a:picLocks noChangeAspect="1"/>
          </p:cNvPicPr>
          <p:nvPr/>
        </p:nvPicPr>
        <p:blipFill>
          <a:blip r:embed="rId3"/>
          <a:stretch>
            <a:fillRect/>
          </a:stretch>
        </p:blipFill>
        <p:spPr>
          <a:xfrm>
            <a:off x="360000" y="1425102"/>
            <a:ext cx="3740342" cy="5226319"/>
          </a:xfrm>
          <a:prstGeom prst="rect">
            <a:avLst/>
          </a:prstGeom>
        </p:spPr>
      </p:pic>
      <p:pic>
        <p:nvPicPr>
          <p:cNvPr id="12" name="Picture 11">
            <a:extLst>
              <a:ext uri="{FF2B5EF4-FFF2-40B4-BE49-F238E27FC236}">
                <a16:creationId xmlns:a16="http://schemas.microsoft.com/office/drawing/2014/main" id="{897D8AF3-B62C-1222-9DAC-417EEFEEF2FC}"/>
              </a:ext>
            </a:extLst>
          </p:cNvPr>
          <p:cNvPicPr>
            <a:picLocks noChangeAspect="1"/>
          </p:cNvPicPr>
          <p:nvPr/>
        </p:nvPicPr>
        <p:blipFill>
          <a:blip r:embed="rId4"/>
          <a:stretch>
            <a:fillRect/>
          </a:stretch>
        </p:blipFill>
        <p:spPr>
          <a:xfrm>
            <a:off x="4267106" y="1425101"/>
            <a:ext cx="3844648" cy="5226319"/>
          </a:xfrm>
          <a:prstGeom prst="rect">
            <a:avLst/>
          </a:prstGeom>
        </p:spPr>
      </p:pic>
      <p:pic>
        <p:nvPicPr>
          <p:cNvPr id="14" name="Picture 13">
            <a:extLst>
              <a:ext uri="{FF2B5EF4-FFF2-40B4-BE49-F238E27FC236}">
                <a16:creationId xmlns:a16="http://schemas.microsoft.com/office/drawing/2014/main" id="{0DAF279D-110C-F3C5-1BB7-CF11155D1F53}"/>
              </a:ext>
            </a:extLst>
          </p:cNvPr>
          <p:cNvPicPr>
            <a:picLocks noChangeAspect="1"/>
          </p:cNvPicPr>
          <p:nvPr/>
        </p:nvPicPr>
        <p:blipFill>
          <a:blip r:embed="rId5"/>
          <a:stretch>
            <a:fillRect/>
          </a:stretch>
        </p:blipFill>
        <p:spPr>
          <a:xfrm>
            <a:off x="8253069" y="1425100"/>
            <a:ext cx="3659637" cy="5274749"/>
          </a:xfrm>
          <a:prstGeom prst="rect">
            <a:avLst/>
          </a:prstGeom>
        </p:spPr>
      </p:pic>
    </p:spTree>
    <p:extLst>
      <p:ext uri="{BB962C8B-B14F-4D97-AF65-F5344CB8AC3E}">
        <p14:creationId xmlns:p14="http://schemas.microsoft.com/office/powerpoint/2010/main" val="40662898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219FD-DB40-9D76-66B9-7454B70A29C6}"/>
              </a:ext>
            </a:extLst>
          </p:cNvPr>
          <p:cNvSpPr>
            <a:spLocks noGrp="1"/>
          </p:cNvSpPr>
          <p:nvPr>
            <p:ph type="title"/>
          </p:nvPr>
        </p:nvSpPr>
        <p:spPr>
          <a:xfrm>
            <a:off x="272116" y="479359"/>
            <a:ext cx="11467851" cy="1325563"/>
          </a:xfrm>
        </p:spPr>
        <p:txBody>
          <a:bodyPr/>
          <a:lstStyle/>
          <a:p>
            <a:r>
              <a:rPr lang="en-GB" dirty="0"/>
              <a:t>Launch of surveys:</a:t>
            </a:r>
          </a:p>
        </p:txBody>
      </p:sp>
      <p:sp>
        <p:nvSpPr>
          <p:cNvPr id="3" name="Slide Number Placeholder 2">
            <a:extLst>
              <a:ext uri="{FF2B5EF4-FFF2-40B4-BE49-F238E27FC236}">
                <a16:creationId xmlns:a16="http://schemas.microsoft.com/office/drawing/2014/main" id="{5AE39069-E337-A2A3-F717-B8ECA7EB1F45}"/>
              </a:ext>
            </a:extLst>
          </p:cNvPr>
          <p:cNvSpPr>
            <a:spLocks noGrp="1"/>
          </p:cNvSpPr>
          <p:nvPr>
            <p:ph type="sldNum" sz="quarter" idx="12"/>
          </p:nvPr>
        </p:nvSpPr>
        <p:spPr/>
        <p:txBody>
          <a:bodyPr/>
          <a:lstStyle/>
          <a:p>
            <a:r>
              <a:rPr lang="en-US"/>
              <a:t>Page </a:t>
            </a:r>
            <a:fld id="{1DB91ECB-95EC-5E4C-AFA5-7A4F8C24E438}" type="slidenum">
              <a:rPr lang="en-US" smtClean="0"/>
              <a:t>29</a:t>
            </a:fld>
            <a:endParaRPr lang="en-US" dirty="0"/>
          </a:p>
        </p:txBody>
      </p:sp>
      <p:pic>
        <p:nvPicPr>
          <p:cNvPr id="7" name="Picture 6">
            <a:extLst>
              <a:ext uri="{FF2B5EF4-FFF2-40B4-BE49-F238E27FC236}">
                <a16:creationId xmlns:a16="http://schemas.microsoft.com/office/drawing/2014/main" id="{4256AE38-A285-F32C-AB09-C2A48DC19F57}"/>
              </a:ext>
            </a:extLst>
          </p:cNvPr>
          <p:cNvPicPr>
            <a:picLocks noChangeAspect="1"/>
          </p:cNvPicPr>
          <p:nvPr/>
        </p:nvPicPr>
        <p:blipFill>
          <a:blip r:embed="rId3"/>
          <a:stretch>
            <a:fillRect/>
          </a:stretch>
        </p:blipFill>
        <p:spPr>
          <a:xfrm>
            <a:off x="4812030" y="1516567"/>
            <a:ext cx="6927937" cy="4097306"/>
          </a:xfrm>
          <a:prstGeom prst="rect">
            <a:avLst/>
          </a:prstGeom>
          <a:solidFill>
            <a:schemeClr val="accent1"/>
          </a:solidFill>
        </p:spPr>
      </p:pic>
      <p:sp>
        <p:nvSpPr>
          <p:cNvPr id="9" name="TextBox 8">
            <a:extLst>
              <a:ext uri="{FF2B5EF4-FFF2-40B4-BE49-F238E27FC236}">
                <a16:creationId xmlns:a16="http://schemas.microsoft.com/office/drawing/2014/main" id="{B080E484-1708-3940-8511-2F44EBBF22CC}"/>
              </a:ext>
            </a:extLst>
          </p:cNvPr>
          <p:cNvSpPr txBox="1"/>
          <p:nvPr/>
        </p:nvSpPr>
        <p:spPr>
          <a:xfrm>
            <a:off x="4667261" y="6004352"/>
            <a:ext cx="7524739" cy="646331"/>
          </a:xfrm>
          <a:prstGeom prst="rect">
            <a:avLst/>
          </a:prstGeom>
          <a:noFill/>
        </p:spPr>
        <p:txBody>
          <a:bodyPr wrap="square">
            <a:spAutoFit/>
          </a:bodyPr>
          <a:lstStyle/>
          <a:p>
            <a:r>
              <a:rPr lang="en-GB" dirty="0">
                <a:hlinkClick r:id="rId4"/>
              </a:rPr>
              <a:t>https://acqf.africa/resources/surveys-acqf-ii-nqf-rpl-micro-credentials/survey-of-national-qualifications-frameworks-in-africa-analytical-report</a:t>
            </a:r>
            <a:r>
              <a:rPr lang="en-GB" dirty="0"/>
              <a:t> </a:t>
            </a:r>
          </a:p>
        </p:txBody>
      </p:sp>
      <p:sp>
        <p:nvSpPr>
          <p:cNvPr id="4" name="Rectangle: Rounded Corners 3">
            <a:extLst>
              <a:ext uri="{FF2B5EF4-FFF2-40B4-BE49-F238E27FC236}">
                <a16:creationId xmlns:a16="http://schemas.microsoft.com/office/drawing/2014/main" id="{D81FBB27-F701-DF26-C322-4F0F22A40680}"/>
              </a:ext>
            </a:extLst>
          </p:cNvPr>
          <p:cNvSpPr/>
          <p:nvPr/>
        </p:nvSpPr>
        <p:spPr>
          <a:xfrm>
            <a:off x="523878" y="1737903"/>
            <a:ext cx="3936610" cy="107902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600"/>
              </a:spcBef>
            </a:pPr>
            <a:r>
              <a:rPr lang="en-GB" sz="2000" b="1" dirty="0">
                <a:solidFill>
                  <a:schemeClr val="bg1"/>
                </a:solidFill>
                <a:latin typeface="Nunito Sans" pitchFamily="2" charset="77"/>
              </a:rPr>
              <a:t>NQF surve</a:t>
            </a:r>
            <a:r>
              <a:rPr lang="en-GB" sz="2000" dirty="0">
                <a:solidFill>
                  <a:schemeClr val="bg1"/>
                </a:solidFill>
                <a:latin typeface="Nunito Sans" pitchFamily="2" charset="77"/>
              </a:rPr>
              <a:t>y (2022, 2024, 2026)</a:t>
            </a:r>
          </a:p>
        </p:txBody>
      </p:sp>
      <p:sp>
        <p:nvSpPr>
          <p:cNvPr id="8" name="Rectangle: Rounded Corners 7">
            <a:extLst>
              <a:ext uri="{FF2B5EF4-FFF2-40B4-BE49-F238E27FC236}">
                <a16:creationId xmlns:a16="http://schemas.microsoft.com/office/drawing/2014/main" id="{2999A2A9-C5F5-F99F-AEA9-AF231866E28B}"/>
              </a:ext>
            </a:extLst>
          </p:cNvPr>
          <p:cNvSpPr/>
          <p:nvPr/>
        </p:nvSpPr>
        <p:spPr>
          <a:xfrm>
            <a:off x="523878" y="2919878"/>
            <a:ext cx="3936610" cy="107902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600"/>
              </a:spcBef>
            </a:pPr>
            <a:r>
              <a:rPr lang="en-GB" sz="2000" dirty="0">
                <a:solidFill>
                  <a:schemeClr val="bg1"/>
                </a:solidFill>
                <a:latin typeface="Nunito Sans" pitchFamily="2" charset="77"/>
              </a:rPr>
              <a:t>Trends in evaluation and </a:t>
            </a:r>
            <a:r>
              <a:rPr lang="en-GB" sz="2000" b="1" dirty="0">
                <a:solidFill>
                  <a:schemeClr val="bg1"/>
                </a:solidFill>
                <a:latin typeface="Nunito Sans" pitchFamily="2" charset="77"/>
              </a:rPr>
              <a:t>recognition of foreign credentials</a:t>
            </a:r>
          </a:p>
        </p:txBody>
      </p:sp>
      <p:sp>
        <p:nvSpPr>
          <p:cNvPr id="11" name="Rectangle: Rounded Corners 10">
            <a:extLst>
              <a:ext uri="{FF2B5EF4-FFF2-40B4-BE49-F238E27FC236}">
                <a16:creationId xmlns:a16="http://schemas.microsoft.com/office/drawing/2014/main" id="{57F46EC1-5D6C-6B58-45B7-080C55A0412E}"/>
              </a:ext>
            </a:extLst>
          </p:cNvPr>
          <p:cNvSpPr/>
          <p:nvPr/>
        </p:nvSpPr>
        <p:spPr>
          <a:xfrm>
            <a:off x="523878" y="5074361"/>
            <a:ext cx="3936610" cy="107902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600"/>
              </a:spcBef>
            </a:pPr>
            <a:r>
              <a:rPr lang="en-GB" sz="2000" dirty="0">
                <a:solidFill>
                  <a:schemeClr val="bg1"/>
                </a:solidFill>
                <a:latin typeface="Nunito Sans" pitchFamily="2" charset="77"/>
              </a:rPr>
              <a:t>(3) </a:t>
            </a:r>
            <a:r>
              <a:rPr lang="en-GB" sz="2000" b="1" dirty="0">
                <a:solidFill>
                  <a:schemeClr val="bg1"/>
                </a:solidFill>
                <a:latin typeface="Nunito Sans" pitchFamily="2" charset="77"/>
              </a:rPr>
              <a:t>Employers’ feedback on NQFs</a:t>
            </a:r>
          </a:p>
        </p:txBody>
      </p:sp>
      <p:sp>
        <p:nvSpPr>
          <p:cNvPr id="6" name="Title 1">
            <a:extLst>
              <a:ext uri="{FF2B5EF4-FFF2-40B4-BE49-F238E27FC236}">
                <a16:creationId xmlns:a16="http://schemas.microsoft.com/office/drawing/2014/main" id="{7430430B-ABAF-E585-2FC6-642BA6B993FD}"/>
              </a:ext>
            </a:extLst>
          </p:cNvPr>
          <p:cNvSpPr txBox="1">
            <a:spLocks/>
          </p:cNvSpPr>
          <p:nvPr/>
        </p:nvSpPr>
        <p:spPr>
          <a:xfrm>
            <a:off x="283546" y="4083027"/>
            <a:ext cx="1146785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accent1"/>
                </a:solidFill>
                <a:latin typeface="Nunito Sans ExtraBold" pitchFamily="2" charset="77"/>
                <a:ea typeface="+mj-ea"/>
                <a:cs typeface="+mj-cs"/>
              </a:defRPr>
            </a:lvl1pPr>
          </a:lstStyle>
          <a:p>
            <a:r>
              <a:rPr lang="en-GB" dirty="0"/>
              <a:t>Planned:</a:t>
            </a:r>
          </a:p>
        </p:txBody>
      </p:sp>
    </p:spTree>
    <p:extLst>
      <p:ext uri="{BB962C8B-B14F-4D97-AF65-F5344CB8AC3E}">
        <p14:creationId xmlns:p14="http://schemas.microsoft.com/office/powerpoint/2010/main" val="5552393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DE5490D-2FEA-E486-F86B-A74C4E1FDEFB}"/>
              </a:ext>
            </a:extLst>
          </p:cNvPr>
          <p:cNvSpPr>
            <a:spLocks noGrp="1"/>
          </p:cNvSpPr>
          <p:nvPr>
            <p:ph type="body" sz="quarter" idx="10"/>
          </p:nvPr>
        </p:nvSpPr>
        <p:spPr/>
        <p:txBody>
          <a:bodyPr/>
          <a:lstStyle/>
          <a:p>
            <a:r>
              <a:rPr lang="en-GB" dirty="0"/>
              <a:t>08</a:t>
            </a:r>
          </a:p>
        </p:txBody>
      </p:sp>
      <p:sp>
        <p:nvSpPr>
          <p:cNvPr id="5" name="Text Placeholder 4">
            <a:extLst>
              <a:ext uri="{FF2B5EF4-FFF2-40B4-BE49-F238E27FC236}">
                <a16:creationId xmlns:a16="http://schemas.microsoft.com/office/drawing/2014/main" id="{1A1BE670-D32A-222A-27B9-E9053C7411BD}"/>
              </a:ext>
            </a:extLst>
          </p:cNvPr>
          <p:cNvSpPr>
            <a:spLocks noGrp="1"/>
          </p:cNvSpPr>
          <p:nvPr>
            <p:ph type="body" sz="quarter" idx="11"/>
          </p:nvPr>
        </p:nvSpPr>
        <p:spPr/>
        <p:txBody>
          <a:bodyPr>
            <a:normAutofit lnSpcReduction="10000"/>
          </a:bodyPr>
          <a:lstStyle/>
          <a:p>
            <a:r>
              <a:rPr lang="en-GB" dirty="0"/>
              <a:t>ACQF-II Activities until completion</a:t>
            </a:r>
          </a:p>
        </p:txBody>
      </p:sp>
    </p:spTree>
    <p:extLst>
      <p:ext uri="{BB962C8B-B14F-4D97-AF65-F5344CB8AC3E}">
        <p14:creationId xmlns:p14="http://schemas.microsoft.com/office/powerpoint/2010/main" val="23249538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3D324C2-3305-3FCA-CEDC-A8D86C8AF04B}"/>
              </a:ext>
            </a:extLst>
          </p:cNvPr>
          <p:cNvSpPr>
            <a:spLocks noGrp="1"/>
          </p:cNvSpPr>
          <p:nvPr>
            <p:ph type="sldNum" sz="quarter" idx="12"/>
          </p:nvPr>
        </p:nvSpPr>
        <p:spPr/>
        <p:txBody>
          <a:bodyPr/>
          <a:lstStyle/>
          <a:p>
            <a:r>
              <a:rPr lang="en-US"/>
              <a:t>Page </a:t>
            </a:r>
            <a:fld id="{1DB91ECB-95EC-5E4C-AFA5-7A4F8C24E438}" type="slidenum">
              <a:rPr lang="en-US" smtClean="0"/>
              <a:t>31</a:t>
            </a:fld>
            <a:endParaRPr lang="en-US" dirty="0"/>
          </a:p>
        </p:txBody>
      </p:sp>
      <p:sp>
        <p:nvSpPr>
          <p:cNvPr id="4" name="Title 1">
            <a:extLst>
              <a:ext uri="{FF2B5EF4-FFF2-40B4-BE49-F238E27FC236}">
                <a16:creationId xmlns:a16="http://schemas.microsoft.com/office/drawing/2014/main" id="{3734ED02-EDE5-F87D-CF8C-0CE9B409BEEB}"/>
              </a:ext>
            </a:extLst>
          </p:cNvPr>
          <p:cNvSpPr txBox="1">
            <a:spLocks/>
          </p:cNvSpPr>
          <p:nvPr/>
        </p:nvSpPr>
        <p:spPr>
          <a:xfrm>
            <a:off x="1133599" y="744492"/>
            <a:ext cx="1146785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accent1"/>
                </a:solidFill>
                <a:latin typeface="Nunito Sans ExtraBold" pitchFamily="2" charset="77"/>
                <a:ea typeface="+mj-ea"/>
                <a:cs typeface="+mj-cs"/>
              </a:defRPr>
            </a:lvl1pPr>
          </a:lstStyle>
          <a:p>
            <a:r>
              <a:rPr lang="en-GB" dirty="0"/>
              <a:t>Priorities until end 2026 </a:t>
            </a:r>
          </a:p>
        </p:txBody>
      </p:sp>
      <p:sp>
        <p:nvSpPr>
          <p:cNvPr id="8" name="Title 1">
            <a:extLst>
              <a:ext uri="{FF2B5EF4-FFF2-40B4-BE49-F238E27FC236}">
                <a16:creationId xmlns:a16="http://schemas.microsoft.com/office/drawing/2014/main" id="{E42D53A1-56E9-B41C-0AFD-5D1F645BB5E9}"/>
              </a:ext>
            </a:extLst>
          </p:cNvPr>
          <p:cNvSpPr txBox="1">
            <a:spLocks/>
          </p:cNvSpPr>
          <p:nvPr/>
        </p:nvSpPr>
        <p:spPr>
          <a:xfrm>
            <a:off x="1133599" y="2070055"/>
            <a:ext cx="9510768" cy="4050923"/>
          </a:xfrm>
          <a:prstGeom prst="rect">
            <a:avLst/>
          </a:prstGeom>
        </p:spPr>
        <p:txBody>
          <a:bodyPr vert="horz" lIns="91440" tIns="45720" rIns="91440" bIns="45720" rtlCol="0" anchor="ctr">
            <a:normAutofit fontScale="77500" lnSpcReduction="20000"/>
          </a:bodyPr>
          <a:lstStyle>
            <a:lvl1pPr marL="228600" indent="-228600" algn="l" defTabSz="914400" rtl="0" eaLnBrk="1" latinLnBrk="0" hangingPunct="1">
              <a:lnSpc>
                <a:spcPct val="90000"/>
              </a:lnSpc>
              <a:spcBef>
                <a:spcPct val="0"/>
              </a:spcBef>
              <a:buFont typeface="Arial" panose="020B0604020202020204" pitchFamily="34" charset="0"/>
              <a:buNone/>
              <a:defRPr sz="4400" b="1" i="0" kern="1200">
                <a:solidFill>
                  <a:schemeClr val="accent1"/>
                </a:solidFill>
                <a:latin typeface="Nunito Sans ExtraBold" pitchFamily="2" charset="77"/>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Nunito Sans"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Nunito Sans"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Nunito Sans"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Nunito Sa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spcBef>
                <a:spcPts val="600"/>
              </a:spcBef>
              <a:buFontTx/>
              <a:buChar char="-"/>
            </a:pPr>
            <a:endParaRPr lang="en-GB" sz="3200" dirty="0">
              <a:solidFill>
                <a:schemeClr val="tx1"/>
              </a:solidFill>
              <a:latin typeface="Nunito Sans" pitchFamily="2" charset="77"/>
              <a:ea typeface="+mn-ea"/>
              <a:cs typeface="+mn-cs"/>
            </a:endParaRPr>
          </a:p>
          <a:p>
            <a:pPr marL="571500" indent="-571500">
              <a:spcBef>
                <a:spcPts val="600"/>
              </a:spcBef>
              <a:buFontTx/>
              <a:buChar char="-"/>
            </a:pPr>
            <a:r>
              <a:rPr lang="en-GB" sz="3200" dirty="0">
                <a:solidFill>
                  <a:schemeClr val="tx1"/>
                </a:solidFill>
                <a:latin typeface="Nunito Sans" pitchFamily="2" charset="77"/>
                <a:ea typeface="+mn-ea"/>
                <a:cs typeface="+mn-cs"/>
              </a:rPr>
              <a:t>Completion of country support</a:t>
            </a:r>
            <a:r>
              <a:rPr lang="en-GB" sz="3200" b="0" dirty="0">
                <a:solidFill>
                  <a:schemeClr val="tx1"/>
                </a:solidFill>
                <a:latin typeface="Nunito Sans" pitchFamily="2" charset="77"/>
                <a:ea typeface="+mn-ea"/>
                <a:cs typeface="+mn-cs"/>
              </a:rPr>
              <a:t> measures</a:t>
            </a:r>
          </a:p>
          <a:p>
            <a:pPr marL="571500" indent="-571500">
              <a:spcBef>
                <a:spcPts val="600"/>
              </a:spcBef>
              <a:buFontTx/>
              <a:buChar char="-"/>
            </a:pPr>
            <a:r>
              <a:rPr lang="en-GB" sz="3200" dirty="0">
                <a:solidFill>
                  <a:schemeClr val="tx1"/>
                </a:solidFill>
                <a:latin typeface="Nunito Sans" pitchFamily="2" charset="77"/>
                <a:ea typeface="+mn-ea"/>
                <a:cs typeface="+mn-cs"/>
              </a:rPr>
              <a:t>Referencing - </a:t>
            </a:r>
            <a:r>
              <a:rPr lang="en-GB" sz="3200" b="0" dirty="0">
                <a:solidFill>
                  <a:schemeClr val="tx1"/>
                </a:solidFill>
                <a:latin typeface="Nunito Sans" pitchFamily="2" charset="77"/>
                <a:ea typeface="+mn-ea"/>
                <a:cs typeface="+mn-cs"/>
              </a:rPr>
              <a:t>finalisation of all reports in the 2026 pipeline, webinar to present further reports</a:t>
            </a:r>
          </a:p>
          <a:p>
            <a:pPr marL="571500" indent="-571500">
              <a:spcBef>
                <a:spcPts val="600"/>
              </a:spcBef>
              <a:buFontTx/>
              <a:buChar char="-"/>
            </a:pPr>
            <a:r>
              <a:rPr lang="en-GB" sz="3200" dirty="0">
                <a:solidFill>
                  <a:schemeClr val="tx1"/>
                </a:solidFill>
                <a:latin typeface="Nunito Sans" pitchFamily="2" charset="77"/>
                <a:ea typeface="+mn-ea"/>
                <a:cs typeface="+mn-cs"/>
              </a:rPr>
              <a:t>RPL pilots</a:t>
            </a:r>
            <a:r>
              <a:rPr lang="en-GB" sz="3200" b="0" dirty="0">
                <a:solidFill>
                  <a:schemeClr val="tx1"/>
                </a:solidFill>
                <a:latin typeface="Nunito Sans" pitchFamily="2" charset="77"/>
                <a:ea typeface="+mn-ea"/>
                <a:cs typeface="+mn-cs"/>
              </a:rPr>
              <a:t> - up to 5 pilots</a:t>
            </a:r>
          </a:p>
          <a:p>
            <a:pPr marL="571500" indent="-571500">
              <a:spcBef>
                <a:spcPts val="600"/>
              </a:spcBef>
              <a:buFontTx/>
              <a:buChar char="-"/>
            </a:pPr>
            <a:r>
              <a:rPr lang="en-GB" sz="3200" b="0" dirty="0">
                <a:solidFill>
                  <a:schemeClr val="tx1"/>
                </a:solidFill>
                <a:latin typeface="Nunito Sans" pitchFamily="2" charset="77"/>
                <a:ea typeface="+mn-ea"/>
                <a:cs typeface="+mn-cs"/>
              </a:rPr>
              <a:t>Supporting the Troika’s </a:t>
            </a:r>
            <a:r>
              <a:rPr lang="en-GB" sz="3200" dirty="0">
                <a:solidFill>
                  <a:schemeClr val="tx1"/>
                </a:solidFill>
                <a:latin typeface="Nunito Sans" pitchFamily="2" charset="77"/>
                <a:ea typeface="+mn-ea"/>
                <a:cs typeface="+mn-cs"/>
              </a:rPr>
              <a:t>engagement in West Africa</a:t>
            </a:r>
          </a:p>
          <a:p>
            <a:pPr marL="571500" indent="-571500">
              <a:spcBef>
                <a:spcPts val="600"/>
              </a:spcBef>
              <a:buFontTx/>
              <a:buChar char="-"/>
            </a:pPr>
            <a:r>
              <a:rPr lang="en-GB" sz="3200" b="0" dirty="0">
                <a:solidFill>
                  <a:schemeClr val="tx1"/>
                </a:solidFill>
                <a:latin typeface="Nunito Sans" pitchFamily="2" charset="77"/>
                <a:ea typeface="+mn-ea"/>
                <a:cs typeface="+mn-cs"/>
              </a:rPr>
              <a:t>ACQF at the</a:t>
            </a:r>
            <a:r>
              <a:rPr lang="en-GB" sz="3200" dirty="0">
                <a:solidFill>
                  <a:schemeClr val="tx1"/>
                </a:solidFill>
                <a:latin typeface="Nunito Sans" pitchFamily="2" charset="77"/>
                <a:ea typeface="+mn-ea"/>
                <a:cs typeface="+mn-cs"/>
              </a:rPr>
              <a:t> Africa Skills Week</a:t>
            </a:r>
          </a:p>
          <a:p>
            <a:pPr marL="571500" indent="-571500">
              <a:spcBef>
                <a:spcPts val="600"/>
              </a:spcBef>
              <a:buFontTx/>
              <a:buChar char="-"/>
            </a:pPr>
            <a:r>
              <a:rPr lang="en-GB" sz="3200" dirty="0">
                <a:solidFill>
                  <a:schemeClr val="tx1"/>
                </a:solidFill>
                <a:latin typeface="Nunito Sans" pitchFamily="2" charset="77"/>
                <a:ea typeface="+mn-ea"/>
                <a:cs typeface="+mn-cs"/>
              </a:rPr>
              <a:t>Feeding QCP with further data</a:t>
            </a:r>
          </a:p>
          <a:p>
            <a:pPr marL="571500" indent="-571500">
              <a:spcBef>
                <a:spcPts val="600"/>
              </a:spcBef>
              <a:buFontTx/>
              <a:buChar char="-"/>
            </a:pPr>
            <a:r>
              <a:rPr lang="en-GB" sz="3200" dirty="0">
                <a:solidFill>
                  <a:schemeClr val="tx1"/>
                </a:solidFill>
                <a:latin typeface="Nunito Sans" pitchFamily="2" charset="77"/>
                <a:ea typeface="+mn-ea"/>
                <a:cs typeface="+mn-cs"/>
              </a:rPr>
              <a:t>ACQF Website - </a:t>
            </a:r>
            <a:r>
              <a:rPr lang="en-GB" sz="3200" b="0" dirty="0">
                <a:solidFill>
                  <a:schemeClr val="tx1"/>
                </a:solidFill>
                <a:latin typeface="Nunito Sans" pitchFamily="2" charset="77"/>
                <a:ea typeface="+mn-ea"/>
                <a:cs typeface="+mn-cs"/>
              </a:rPr>
              <a:t>upgrade and revamping</a:t>
            </a:r>
          </a:p>
          <a:p>
            <a:pPr marL="571500" indent="-571500">
              <a:spcBef>
                <a:spcPts val="600"/>
              </a:spcBef>
              <a:buFontTx/>
              <a:buChar char="-"/>
            </a:pPr>
            <a:r>
              <a:rPr lang="en-GB" sz="3200" dirty="0">
                <a:solidFill>
                  <a:schemeClr val="tx1"/>
                </a:solidFill>
                <a:latin typeface="Nunito Sans" pitchFamily="2" charset="77"/>
                <a:ea typeface="+mn-ea"/>
                <a:cs typeface="+mn-cs"/>
              </a:rPr>
              <a:t>Surveys - </a:t>
            </a:r>
            <a:r>
              <a:rPr lang="en-GB" sz="3200" b="0" dirty="0">
                <a:solidFill>
                  <a:schemeClr val="tx1"/>
                </a:solidFill>
                <a:latin typeface="Nunito Sans" pitchFamily="2" charset="77"/>
                <a:ea typeface="+mn-ea"/>
                <a:cs typeface="+mn-cs"/>
              </a:rPr>
              <a:t>launching and analysis.</a:t>
            </a:r>
            <a:endParaRPr lang="en-GB" sz="3200" dirty="0">
              <a:solidFill>
                <a:schemeClr val="tx1"/>
              </a:solidFill>
              <a:latin typeface="Nunito Sans" pitchFamily="2" charset="77"/>
              <a:ea typeface="+mn-ea"/>
              <a:cs typeface="+mn-cs"/>
            </a:endParaRPr>
          </a:p>
          <a:p>
            <a:pPr marL="0" indent="0">
              <a:spcBef>
                <a:spcPts val="600"/>
              </a:spcBef>
            </a:pPr>
            <a:br>
              <a:rPr lang="en-GB" sz="3200" b="0" dirty="0">
                <a:solidFill>
                  <a:schemeClr val="tx1"/>
                </a:solidFill>
                <a:latin typeface="Nunito Sans" pitchFamily="2" charset="77"/>
                <a:ea typeface="+mn-ea"/>
                <a:cs typeface="+mn-cs"/>
              </a:rPr>
            </a:br>
            <a:endParaRPr lang="en-GB" sz="3600" b="0" dirty="0">
              <a:solidFill>
                <a:schemeClr val="tx1"/>
              </a:solidFill>
              <a:latin typeface="Nunito Sans" pitchFamily="2" charset="77"/>
              <a:ea typeface="+mn-ea"/>
              <a:cs typeface="+mn-cs"/>
            </a:endParaRPr>
          </a:p>
        </p:txBody>
      </p:sp>
    </p:spTree>
    <p:extLst>
      <p:ext uri="{BB962C8B-B14F-4D97-AF65-F5344CB8AC3E}">
        <p14:creationId xmlns:p14="http://schemas.microsoft.com/office/powerpoint/2010/main" val="13010088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1EDC3-60F8-CAD1-A0A1-956A2FF25ECE}"/>
              </a:ext>
            </a:extLst>
          </p:cNvPr>
          <p:cNvSpPr>
            <a:spLocks noGrp="1"/>
          </p:cNvSpPr>
          <p:nvPr>
            <p:ph type="title"/>
          </p:nvPr>
        </p:nvSpPr>
        <p:spPr>
          <a:xfrm>
            <a:off x="2049497" y="266717"/>
            <a:ext cx="10856181" cy="1295053"/>
          </a:xfrm>
        </p:spPr>
        <p:txBody>
          <a:bodyPr>
            <a:normAutofit/>
          </a:bodyPr>
          <a:lstStyle/>
          <a:p>
            <a:r>
              <a:rPr lang="en-GB" sz="3200" dirty="0"/>
              <a:t>Formal adoption of the ACQF policy  – </a:t>
            </a:r>
            <a:br>
              <a:rPr lang="en-GB" sz="3200" dirty="0"/>
            </a:br>
            <a:r>
              <a:rPr lang="en-GB" sz="3200" dirty="0"/>
              <a:t> - November, AUC ministerial meeting</a:t>
            </a:r>
          </a:p>
        </p:txBody>
      </p:sp>
      <p:sp>
        <p:nvSpPr>
          <p:cNvPr id="3" name="Slide Number Placeholder 2">
            <a:extLst>
              <a:ext uri="{FF2B5EF4-FFF2-40B4-BE49-F238E27FC236}">
                <a16:creationId xmlns:a16="http://schemas.microsoft.com/office/drawing/2014/main" id="{0AD2BC29-713E-10D7-37DE-B0624C635611}"/>
              </a:ext>
            </a:extLst>
          </p:cNvPr>
          <p:cNvSpPr>
            <a:spLocks noGrp="1"/>
          </p:cNvSpPr>
          <p:nvPr>
            <p:ph type="sldNum" sz="quarter" idx="12"/>
          </p:nvPr>
        </p:nvSpPr>
        <p:spPr/>
        <p:txBody>
          <a:bodyPr/>
          <a:lstStyle/>
          <a:p>
            <a:r>
              <a:rPr lang="en-US"/>
              <a:t>Page </a:t>
            </a:r>
            <a:fld id="{1DB91ECB-95EC-5E4C-AFA5-7A4F8C24E438}" type="slidenum">
              <a:rPr lang="en-US" smtClean="0"/>
              <a:t>32</a:t>
            </a:fld>
            <a:endParaRPr lang="en-US" dirty="0"/>
          </a:p>
        </p:txBody>
      </p:sp>
      <p:pic>
        <p:nvPicPr>
          <p:cNvPr id="5" name="Picture 4">
            <a:extLst>
              <a:ext uri="{FF2B5EF4-FFF2-40B4-BE49-F238E27FC236}">
                <a16:creationId xmlns:a16="http://schemas.microsoft.com/office/drawing/2014/main" id="{FC8F0AEF-7920-78AA-166F-49EF488CC713}"/>
              </a:ext>
            </a:extLst>
          </p:cNvPr>
          <p:cNvPicPr>
            <a:picLocks noChangeAspect="1"/>
          </p:cNvPicPr>
          <p:nvPr/>
        </p:nvPicPr>
        <p:blipFill>
          <a:blip r:embed="rId3"/>
          <a:stretch>
            <a:fillRect/>
          </a:stretch>
        </p:blipFill>
        <p:spPr>
          <a:xfrm>
            <a:off x="359999" y="1561770"/>
            <a:ext cx="8989111" cy="4976596"/>
          </a:xfrm>
          <a:prstGeom prst="rect">
            <a:avLst/>
          </a:prstGeom>
        </p:spPr>
      </p:pic>
      <p:sp>
        <p:nvSpPr>
          <p:cNvPr id="4" name="Arrow: Right 3">
            <a:extLst>
              <a:ext uri="{FF2B5EF4-FFF2-40B4-BE49-F238E27FC236}">
                <a16:creationId xmlns:a16="http://schemas.microsoft.com/office/drawing/2014/main" id="{1E05E19A-E420-194E-FC8F-CA590C8F4C33}"/>
              </a:ext>
            </a:extLst>
          </p:cNvPr>
          <p:cNvSpPr/>
          <p:nvPr/>
        </p:nvSpPr>
        <p:spPr>
          <a:xfrm>
            <a:off x="9445084" y="3858323"/>
            <a:ext cx="1059365" cy="86979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02951084-0E23-DC04-98CA-1F5FD071FF9E}"/>
              </a:ext>
            </a:extLst>
          </p:cNvPr>
          <p:cNvSpPr txBox="1"/>
          <p:nvPr/>
        </p:nvSpPr>
        <p:spPr>
          <a:xfrm>
            <a:off x="9816651" y="5032568"/>
            <a:ext cx="2279375" cy="584775"/>
          </a:xfrm>
          <a:prstGeom prst="rect">
            <a:avLst/>
          </a:prstGeom>
          <a:noFill/>
        </p:spPr>
        <p:txBody>
          <a:bodyPr wrap="square" rtlCol="0">
            <a:spAutoFit/>
          </a:bodyPr>
          <a:lstStyle/>
          <a:p>
            <a:pPr algn="ctr"/>
            <a:r>
              <a:rPr lang="en-GB" sz="3200" b="1" dirty="0">
                <a:solidFill>
                  <a:schemeClr val="accent4"/>
                </a:solidFill>
                <a:latin typeface="Nunito Sans ExtraBold" pitchFamily="2" charset="77"/>
                <a:ea typeface="+mj-ea"/>
                <a:cs typeface="+mj-cs"/>
              </a:rPr>
              <a:t>Resources</a:t>
            </a:r>
          </a:p>
        </p:txBody>
      </p:sp>
      <p:sp>
        <p:nvSpPr>
          <p:cNvPr id="8" name="TextBox 7">
            <a:extLst>
              <a:ext uri="{FF2B5EF4-FFF2-40B4-BE49-F238E27FC236}">
                <a16:creationId xmlns:a16="http://schemas.microsoft.com/office/drawing/2014/main" id="{C5558EA2-654E-AD54-F6AF-25D9608D9CBD}"/>
              </a:ext>
            </a:extLst>
          </p:cNvPr>
          <p:cNvSpPr txBox="1"/>
          <p:nvPr/>
        </p:nvSpPr>
        <p:spPr>
          <a:xfrm>
            <a:off x="9894565" y="3167489"/>
            <a:ext cx="2085127" cy="1077218"/>
          </a:xfrm>
          <a:prstGeom prst="rect">
            <a:avLst/>
          </a:prstGeom>
          <a:noFill/>
        </p:spPr>
        <p:txBody>
          <a:bodyPr wrap="square" rtlCol="0">
            <a:spAutoFit/>
          </a:bodyPr>
          <a:lstStyle/>
          <a:p>
            <a:pPr algn="ctr"/>
            <a:r>
              <a:rPr lang="en-GB" sz="3200" b="1" dirty="0">
                <a:solidFill>
                  <a:schemeClr val="accent4"/>
                </a:solidFill>
                <a:latin typeface="Nunito Sans ExtraBold" pitchFamily="2" charset="77"/>
                <a:ea typeface="+mj-ea"/>
                <a:cs typeface="+mj-cs"/>
              </a:rPr>
              <a:t>Advocacy</a:t>
            </a:r>
          </a:p>
          <a:p>
            <a:pPr algn="ctr"/>
            <a:endParaRPr lang="en-GB" sz="3200" b="1" dirty="0">
              <a:solidFill>
                <a:schemeClr val="accent1"/>
              </a:solidFill>
              <a:latin typeface="Nunito Sans ExtraBold" pitchFamily="2" charset="77"/>
              <a:ea typeface="+mj-ea"/>
              <a:cs typeface="+mj-cs"/>
            </a:endParaRPr>
          </a:p>
        </p:txBody>
      </p:sp>
    </p:spTree>
    <p:extLst>
      <p:ext uri="{BB962C8B-B14F-4D97-AF65-F5344CB8AC3E}">
        <p14:creationId xmlns:p14="http://schemas.microsoft.com/office/powerpoint/2010/main" val="1835917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64D14-D667-DFE6-A90A-15EC22455210}"/>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B06C523-9F36-EA29-EABD-9E2CEEEAA7C1}"/>
              </a:ext>
            </a:extLst>
          </p:cNvPr>
          <p:cNvSpPr>
            <a:spLocks noGrp="1"/>
          </p:cNvSpPr>
          <p:nvPr>
            <p:ph type="body" sz="quarter" idx="10"/>
          </p:nvPr>
        </p:nvSpPr>
        <p:spPr/>
        <p:txBody>
          <a:bodyPr/>
          <a:lstStyle/>
          <a:p>
            <a:r>
              <a:rPr lang="en-GB" dirty="0"/>
              <a:t>09</a:t>
            </a:r>
          </a:p>
        </p:txBody>
      </p:sp>
      <p:sp>
        <p:nvSpPr>
          <p:cNvPr id="5" name="Text Placeholder 4">
            <a:extLst>
              <a:ext uri="{FF2B5EF4-FFF2-40B4-BE49-F238E27FC236}">
                <a16:creationId xmlns:a16="http://schemas.microsoft.com/office/drawing/2014/main" id="{4E3BC951-13E0-C78F-277A-95FD7952461E}"/>
              </a:ext>
            </a:extLst>
          </p:cNvPr>
          <p:cNvSpPr>
            <a:spLocks noGrp="1"/>
          </p:cNvSpPr>
          <p:nvPr>
            <p:ph type="body" sz="quarter" idx="11"/>
          </p:nvPr>
        </p:nvSpPr>
        <p:spPr/>
        <p:txBody>
          <a:bodyPr>
            <a:normAutofit/>
          </a:bodyPr>
          <a:lstStyle/>
          <a:p>
            <a:r>
              <a:rPr lang="en-GB" dirty="0"/>
              <a:t>Transition Planning</a:t>
            </a:r>
          </a:p>
        </p:txBody>
      </p:sp>
    </p:spTree>
    <p:extLst>
      <p:ext uri="{BB962C8B-B14F-4D97-AF65-F5344CB8AC3E}">
        <p14:creationId xmlns:p14="http://schemas.microsoft.com/office/powerpoint/2010/main" val="21914284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702945"/>
            <a:ext cx="10607040" cy="475488"/>
          </a:xfrm>
          <a:prstGeom prst="rect">
            <a:avLst/>
          </a:prstGeom>
          <a:noFill/>
        </p:spPr>
        <p:txBody>
          <a:bodyPr wrap="square" lIns="27432" tIns="18288" rIns="27432" bIns="18288" anchor="t"/>
          <a:lstStyle/>
          <a:p>
            <a:pPr algn="l"/>
            <a:r>
              <a:rPr sz="2360" b="1" dirty="0">
                <a:solidFill>
                  <a:srgbClr val="00B050"/>
                </a:solidFill>
                <a:latin typeface="Nunito Sans" pitchFamily="2" charset="0"/>
              </a:rPr>
              <a:t>Transition towards sustainability: ETF’s role after 2026</a:t>
            </a:r>
          </a:p>
        </p:txBody>
      </p:sp>
      <p:sp>
        <p:nvSpPr>
          <p:cNvPr id="4" name="Rectangle 3">
            <a:extLst>
              <a:ext uri="{C183D7F6-B498-43B3-948B-1728B52AA6E4}">
                <adec:decorative xmlns:adec="http://schemas.microsoft.com/office/drawing/2017/decorative" val="1"/>
              </a:ext>
            </a:extLst>
          </p:cNvPr>
          <p:cNvSpPr/>
          <p:nvPr/>
        </p:nvSpPr>
        <p:spPr>
          <a:xfrm>
            <a:off x="713232" y="1216152"/>
            <a:ext cx="1828800" cy="32004"/>
          </a:xfrm>
          <a:prstGeom prst="rect">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380744"/>
            <a:ext cx="10607040" cy="274320"/>
          </a:xfrm>
          <a:prstGeom prst="rect">
            <a:avLst/>
          </a:prstGeom>
          <a:noFill/>
        </p:spPr>
        <p:txBody>
          <a:bodyPr wrap="square" lIns="27432" tIns="18288" rIns="27432" bIns="18288" anchor="t"/>
          <a:lstStyle/>
          <a:p>
            <a:pPr algn="l"/>
            <a:r>
              <a:rPr sz="1520" b="0" dirty="0">
                <a:solidFill>
                  <a:srgbClr val="455560"/>
                </a:solidFill>
                <a:latin typeface="Nunito Sans" pitchFamily="2" charset="0"/>
              </a:rPr>
              <a:t>Transition from ACQF-II project delivery to targeted, mandate-aligned cooperation with the Network.</a:t>
            </a:r>
          </a:p>
        </p:txBody>
      </p:sp>
      <p:cxnSp>
        <p:nvCxnSpPr>
          <p:cNvPr id="6" name="Connector 5">
            <a:extLst>
              <a:ext uri="{C183D7F6-B498-43B3-948B-1728B52AA6E4}">
                <adec:decorative xmlns:adec="http://schemas.microsoft.com/office/drawing/2017/decorative" val="1"/>
              </a:ext>
            </a:extLst>
          </p:cNvPr>
          <p:cNvCxnSpPr/>
          <p:nvPr/>
        </p:nvCxnSpPr>
        <p:spPr>
          <a:xfrm>
            <a:off x="713232" y="1755648"/>
            <a:ext cx="10579608" cy="0"/>
          </a:xfrm>
          <a:prstGeom prst="line">
            <a:avLst/>
          </a:prstGeom>
          <a:ln w="12700">
            <a:solidFill>
              <a:srgbClr val="D9E1F2"/>
            </a:solidFill>
          </a:ln>
        </p:spPr>
        <p:style>
          <a:lnRef idx="2">
            <a:schemeClr val="accent1"/>
          </a:lnRef>
          <a:fillRef idx="0">
            <a:schemeClr val="accent1"/>
          </a:fillRef>
          <a:effectRef idx="1">
            <a:schemeClr val="accent1"/>
          </a:effectRef>
          <a:fontRef idx="minor">
            <a:schemeClr val="tx1"/>
          </a:fontRef>
        </p:style>
      </p:cxnSp>
      <p:sp>
        <p:nvSpPr>
          <p:cNvPr id="7" name="Rectangle 6">
            <a:extLst>
              <a:ext uri="{C183D7F6-B498-43B3-948B-1728B52AA6E4}">
                <adec:decorative xmlns:adec="http://schemas.microsoft.com/office/drawing/2017/decorative" val="1"/>
              </a:ext>
            </a:extLst>
          </p:cNvPr>
          <p:cNvSpPr/>
          <p:nvPr/>
        </p:nvSpPr>
        <p:spPr>
          <a:xfrm>
            <a:off x="713232" y="1847088"/>
            <a:ext cx="3063240" cy="41148"/>
          </a:xfrm>
          <a:prstGeom prst="rect">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a:extLst>
              <a:ext uri="{C183D7F6-B498-43B3-948B-1728B52AA6E4}">
                <adec:decorative xmlns:adec="http://schemas.microsoft.com/office/drawing/2017/decorative" val="1"/>
              </a:ext>
            </a:extLst>
          </p:cNvPr>
          <p:cNvSpPr/>
          <p:nvPr/>
        </p:nvSpPr>
        <p:spPr>
          <a:xfrm>
            <a:off x="4206240" y="1847088"/>
            <a:ext cx="3063240" cy="41148"/>
          </a:xfrm>
          <a:prstGeom prst="rect">
            <a:avLst/>
          </a:prstGeom>
          <a:solidFill>
            <a:srgbClr val="1560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a:extLst>
              <a:ext uri="{C183D7F6-B498-43B3-948B-1728B52AA6E4}">
                <adec:decorative xmlns:adec="http://schemas.microsoft.com/office/drawing/2017/decorative" val="1"/>
              </a:ext>
            </a:extLst>
          </p:cNvPr>
          <p:cNvSpPr/>
          <p:nvPr/>
        </p:nvSpPr>
        <p:spPr>
          <a:xfrm>
            <a:off x="7699248" y="1847088"/>
            <a:ext cx="3063240" cy="41148"/>
          </a:xfrm>
          <a:prstGeom prst="rect">
            <a:avLst/>
          </a:prstGeom>
          <a:solidFill>
            <a:srgbClr val="E971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0" name="Connector 9">
            <a:extLst>
              <a:ext uri="{C183D7F6-B498-43B3-948B-1728B52AA6E4}">
                <adec:decorative xmlns:adec="http://schemas.microsoft.com/office/drawing/2017/decorative" val="1"/>
              </a:ext>
            </a:extLst>
          </p:cNvPr>
          <p:cNvCxnSpPr/>
          <p:nvPr/>
        </p:nvCxnSpPr>
        <p:spPr>
          <a:xfrm>
            <a:off x="3959352" y="1892807"/>
            <a:ext cx="0" cy="3209545"/>
          </a:xfrm>
          <a:prstGeom prst="line">
            <a:avLst/>
          </a:prstGeom>
          <a:ln w="12700">
            <a:solidFill>
              <a:srgbClr val="D9E1F2"/>
            </a:solidFill>
          </a:ln>
        </p:spPr>
        <p:style>
          <a:lnRef idx="2">
            <a:schemeClr val="accent1"/>
          </a:lnRef>
          <a:fillRef idx="0">
            <a:schemeClr val="accent1"/>
          </a:fillRef>
          <a:effectRef idx="1">
            <a:schemeClr val="accent1"/>
          </a:effectRef>
          <a:fontRef idx="minor">
            <a:schemeClr val="tx1"/>
          </a:fontRef>
        </p:style>
      </p:cxnSp>
      <p:cxnSp>
        <p:nvCxnSpPr>
          <p:cNvPr id="11" name="Connector 10">
            <a:extLst>
              <a:ext uri="{C183D7F6-B498-43B3-948B-1728B52AA6E4}">
                <adec:decorative xmlns:adec="http://schemas.microsoft.com/office/drawing/2017/decorative" val="1"/>
              </a:ext>
            </a:extLst>
          </p:cNvPr>
          <p:cNvCxnSpPr/>
          <p:nvPr/>
        </p:nvCxnSpPr>
        <p:spPr>
          <a:xfrm>
            <a:off x="7452360" y="1892807"/>
            <a:ext cx="0" cy="3209545"/>
          </a:xfrm>
          <a:prstGeom prst="line">
            <a:avLst/>
          </a:prstGeom>
          <a:ln w="12700">
            <a:solidFill>
              <a:srgbClr val="D9E1F2"/>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713232" y="1947672"/>
            <a:ext cx="3063240" cy="329184"/>
          </a:xfrm>
          <a:prstGeom prst="rect">
            <a:avLst/>
          </a:prstGeom>
          <a:noFill/>
        </p:spPr>
        <p:txBody>
          <a:bodyPr wrap="square" lIns="27432" tIns="18288" rIns="27432" bIns="18288" anchor="t"/>
          <a:lstStyle/>
          <a:p>
            <a:pPr algn="l"/>
            <a:r>
              <a:rPr sz="1550" b="1" dirty="0">
                <a:solidFill>
                  <a:srgbClr val="00B050"/>
                </a:solidFill>
                <a:latin typeface="Nunito Sans" pitchFamily="2" charset="0"/>
              </a:rPr>
              <a:t>1 | ETF operating model</a:t>
            </a:r>
          </a:p>
        </p:txBody>
      </p:sp>
      <p:sp>
        <p:nvSpPr>
          <p:cNvPr id="13" name="TextBox 12"/>
          <p:cNvSpPr txBox="1"/>
          <p:nvPr/>
        </p:nvSpPr>
        <p:spPr>
          <a:xfrm>
            <a:off x="4206240" y="1947672"/>
            <a:ext cx="3063240" cy="329184"/>
          </a:xfrm>
          <a:prstGeom prst="rect">
            <a:avLst/>
          </a:prstGeom>
          <a:noFill/>
        </p:spPr>
        <p:txBody>
          <a:bodyPr wrap="square" lIns="27432" tIns="18288" rIns="27432" bIns="18288" anchor="t"/>
          <a:lstStyle/>
          <a:p>
            <a:pPr algn="l"/>
            <a:r>
              <a:rPr sz="1550" b="1" dirty="0">
                <a:solidFill>
                  <a:srgbClr val="00B050"/>
                </a:solidFill>
                <a:latin typeface="Nunito Sans" pitchFamily="2" charset="0"/>
              </a:rPr>
              <a:t>2 | 2027 continuity support</a:t>
            </a:r>
          </a:p>
        </p:txBody>
      </p:sp>
      <p:sp>
        <p:nvSpPr>
          <p:cNvPr id="14" name="TextBox 13"/>
          <p:cNvSpPr txBox="1"/>
          <p:nvPr/>
        </p:nvSpPr>
        <p:spPr>
          <a:xfrm>
            <a:off x="7699248" y="1947672"/>
            <a:ext cx="3063240" cy="329184"/>
          </a:xfrm>
          <a:prstGeom prst="rect">
            <a:avLst/>
          </a:prstGeom>
          <a:noFill/>
        </p:spPr>
        <p:txBody>
          <a:bodyPr wrap="square" lIns="27432" tIns="18288" rIns="27432" bIns="18288" anchor="t"/>
          <a:lstStyle/>
          <a:p>
            <a:pPr algn="l"/>
            <a:r>
              <a:rPr sz="1550" b="1" dirty="0">
                <a:solidFill>
                  <a:srgbClr val="00B050"/>
                </a:solidFill>
                <a:latin typeface="Nunito Sans" pitchFamily="2" charset="0"/>
              </a:rPr>
              <a:t>3 | </a:t>
            </a:r>
            <a:r>
              <a:rPr lang="en-GB" sz="1550" b="1" dirty="0">
                <a:solidFill>
                  <a:srgbClr val="00B050"/>
                </a:solidFill>
                <a:latin typeface="Nunito Sans" pitchFamily="2" charset="0"/>
              </a:rPr>
              <a:t>Support to </a:t>
            </a:r>
            <a:r>
              <a:rPr sz="1550" b="1" dirty="0">
                <a:solidFill>
                  <a:srgbClr val="00B050"/>
                </a:solidFill>
                <a:latin typeface="Nunito Sans" pitchFamily="2" charset="0"/>
              </a:rPr>
              <a:t>advocacy</a:t>
            </a:r>
          </a:p>
        </p:txBody>
      </p:sp>
      <p:sp>
        <p:nvSpPr>
          <p:cNvPr id="15" name="TextBox 14"/>
          <p:cNvSpPr txBox="1"/>
          <p:nvPr/>
        </p:nvSpPr>
        <p:spPr>
          <a:xfrm>
            <a:off x="713231" y="2404871"/>
            <a:ext cx="3246119" cy="3319267"/>
          </a:xfrm>
          <a:prstGeom prst="rect">
            <a:avLst/>
          </a:prstGeom>
          <a:noFill/>
        </p:spPr>
        <p:txBody>
          <a:bodyPr wrap="square" lIns="36576" tIns="18288" rIns="36576" bIns="18288" anchor="t"/>
          <a:lstStyle/>
          <a:p>
            <a:pPr algn="l">
              <a:spcAft>
                <a:spcPts val="200"/>
              </a:spcAft>
            </a:pPr>
            <a:r>
              <a:rPr sz="1410" b="1" dirty="0">
                <a:solidFill>
                  <a:srgbClr val="24282A"/>
                </a:solidFill>
                <a:latin typeface="Nunito Sans" pitchFamily="2" charset="0"/>
              </a:rPr>
              <a:t>Annual core budget</a:t>
            </a:r>
          </a:p>
          <a:p>
            <a:pPr algn="l">
              <a:spcAft>
                <a:spcPts val="700"/>
              </a:spcAft>
            </a:pPr>
            <a:r>
              <a:rPr lang="en-GB" sz="1410" dirty="0">
                <a:solidFill>
                  <a:srgbClr val="24282A"/>
                </a:solidFill>
                <a:latin typeface="Nunito Sans" pitchFamily="2" charset="0"/>
              </a:rPr>
              <a:t>F</a:t>
            </a:r>
            <a:r>
              <a:rPr sz="1410" b="0" dirty="0" err="1">
                <a:solidFill>
                  <a:srgbClr val="24282A"/>
                </a:solidFill>
                <a:latin typeface="Nunito Sans" pitchFamily="2" charset="0"/>
              </a:rPr>
              <a:t>ocused</a:t>
            </a:r>
            <a:r>
              <a:rPr sz="1410" b="0" dirty="0">
                <a:solidFill>
                  <a:srgbClr val="24282A"/>
                </a:solidFill>
                <a:latin typeface="Nunito Sans" pitchFamily="2" charset="0"/>
              </a:rPr>
              <a:t> on EU </a:t>
            </a:r>
            <a:r>
              <a:rPr sz="1410" b="0" dirty="0" err="1">
                <a:solidFill>
                  <a:srgbClr val="24282A"/>
                </a:solidFill>
                <a:latin typeface="Nunito Sans" pitchFamily="2" charset="0"/>
              </a:rPr>
              <a:t>Neighbouring</a:t>
            </a:r>
            <a:r>
              <a:rPr sz="1410" b="0" dirty="0">
                <a:solidFill>
                  <a:srgbClr val="24282A"/>
                </a:solidFill>
                <a:latin typeface="Nunito Sans" pitchFamily="2" charset="0"/>
              </a:rPr>
              <a:t> regions and Central Asia under ETF’s mandate.</a:t>
            </a:r>
          </a:p>
          <a:p>
            <a:pPr algn="l">
              <a:spcAft>
                <a:spcPts val="200"/>
              </a:spcAft>
            </a:pPr>
            <a:r>
              <a:rPr sz="1410" b="1" dirty="0">
                <a:solidFill>
                  <a:srgbClr val="24282A"/>
                </a:solidFill>
                <a:latin typeface="Nunito Sans" pitchFamily="2" charset="0"/>
              </a:rPr>
              <a:t>Extra-subsidy projects</a:t>
            </a:r>
          </a:p>
          <a:p>
            <a:pPr algn="l">
              <a:spcAft>
                <a:spcPts val="0"/>
              </a:spcAft>
            </a:pPr>
            <a:r>
              <a:rPr sz="1410" b="0" dirty="0">
                <a:solidFill>
                  <a:srgbClr val="24282A"/>
                </a:solidFill>
                <a:latin typeface="Nunito Sans" pitchFamily="2" charset="0"/>
              </a:rPr>
              <a:t>European </a:t>
            </a:r>
            <a:r>
              <a:rPr sz="1410" b="0" dirty="0" err="1">
                <a:solidFill>
                  <a:srgbClr val="24282A"/>
                </a:solidFill>
                <a:latin typeface="Nunito Sans" pitchFamily="2" charset="0"/>
              </a:rPr>
              <a:t>Commissi</a:t>
            </a:r>
            <a:r>
              <a:rPr lang="en-GB" sz="1410" dirty="0">
                <a:solidFill>
                  <a:srgbClr val="24282A"/>
                </a:solidFill>
                <a:latin typeface="Nunito Sans" pitchFamily="2" charset="0"/>
              </a:rPr>
              <a:t>on project</a:t>
            </a:r>
            <a:r>
              <a:rPr sz="1410" b="0" dirty="0">
                <a:solidFill>
                  <a:srgbClr val="24282A"/>
                </a:solidFill>
                <a:latin typeface="Nunito Sans" pitchFamily="2" charset="0"/>
              </a:rPr>
              <a:t> funding enable</a:t>
            </a:r>
            <a:r>
              <a:rPr lang="en-GB" sz="1410" b="0" dirty="0">
                <a:solidFill>
                  <a:srgbClr val="24282A"/>
                </a:solidFill>
                <a:latin typeface="Nunito Sans" pitchFamily="2" charset="0"/>
              </a:rPr>
              <a:t>d</a:t>
            </a:r>
            <a:r>
              <a:rPr sz="1410" b="0" dirty="0">
                <a:solidFill>
                  <a:srgbClr val="24282A"/>
                </a:solidFill>
                <a:latin typeface="Nunito Sans" pitchFamily="2" charset="0"/>
              </a:rPr>
              <a:t> ACQF</a:t>
            </a:r>
            <a:r>
              <a:rPr lang="en-GB" sz="1410" b="0" dirty="0">
                <a:solidFill>
                  <a:srgbClr val="24282A"/>
                </a:solidFill>
                <a:latin typeface="Nunito Sans" pitchFamily="2" charset="0"/>
              </a:rPr>
              <a:t> implementation</a:t>
            </a:r>
            <a:r>
              <a:rPr sz="1410" b="0" dirty="0">
                <a:solidFill>
                  <a:srgbClr val="24282A"/>
                </a:solidFill>
                <a:latin typeface="Nunito Sans" pitchFamily="2" charset="0"/>
              </a:rPr>
              <a:t>.</a:t>
            </a:r>
            <a:endParaRPr lang="en-GB" sz="1410" b="0" dirty="0">
              <a:solidFill>
                <a:srgbClr val="24282A"/>
              </a:solidFill>
              <a:latin typeface="Nunito Sans" pitchFamily="2" charset="0"/>
            </a:endParaRPr>
          </a:p>
          <a:p>
            <a:pPr algn="l">
              <a:spcAft>
                <a:spcPts val="0"/>
              </a:spcAft>
            </a:pPr>
            <a:endParaRPr lang="en-GB" sz="1410" dirty="0">
              <a:solidFill>
                <a:srgbClr val="24282A"/>
              </a:solidFill>
              <a:latin typeface="Nunito Sans" pitchFamily="2" charset="0"/>
            </a:endParaRPr>
          </a:p>
          <a:p>
            <a:pPr>
              <a:spcAft>
                <a:spcPts val="200"/>
              </a:spcAft>
            </a:pPr>
            <a:r>
              <a:rPr lang="en-GB" sz="1410" b="1" dirty="0">
                <a:solidFill>
                  <a:srgbClr val="24282A"/>
                </a:solidFill>
                <a:latin typeface="Nunito Sans" pitchFamily="2" charset="0"/>
              </a:rPr>
              <a:t>Growing interest in partnerships beyond our core mandate</a:t>
            </a:r>
          </a:p>
          <a:p>
            <a:pPr>
              <a:spcAft>
                <a:spcPts val="700"/>
              </a:spcAft>
            </a:pPr>
            <a:r>
              <a:rPr lang="en-GB" sz="1410" dirty="0">
                <a:solidFill>
                  <a:srgbClr val="24282A"/>
                </a:solidFill>
                <a:latin typeface="Nunito Sans" pitchFamily="2" charset="0"/>
              </a:rPr>
              <a:t>Continue collaboration with the ACQF Network and share learning beyond the project.</a:t>
            </a:r>
          </a:p>
          <a:p>
            <a:pPr algn="l">
              <a:spcAft>
                <a:spcPts val="0"/>
              </a:spcAft>
            </a:pPr>
            <a:endParaRPr sz="1410" b="0" dirty="0">
              <a:solidFill>
                <a:srgbClr val="24282A"/>
              </a:solidFill>
              <a:latin typeface="Aptos"/>
            </a:endParaRPr>
          </a:p>
        </p:txBody>
      </p:sp>
      <p:sp>
        <p:nvSpPr>
          <p:cNvPr id="16" name="TextBox 15"/>
          <p:cNvSpPr txBox="1"/>
          <p:nvPr/>
        </p:nvSpPr>
        <p:spPr>
          <a:xfrm>
            <a:off x="4206240" y="2404872"/>
            <a:ext cx="3063240" cy="2706624"/>
          </a:xfrm>
          <a:prstGeom prst="rect">
            <a:avLst/>
          </a:prstGeom>
          <a:noFill/>
        </p:spPr>
        <p:txBody>
          <a:bodyPr wrap="square" lIns="36576" tIns="18288" rIns="36576" bIns="18288" anchor="t"/>
          <a:lstStyle/>
          <a:p>
            <a:pPr algn="l">
              <a:spcAft>
                <a:spcPts val="200"/>
              </a:spcAft>
            </a:pPr>
            <a:r>
              <a:rPr sz="1410" b="1" dirty="0">
                <a:solidFill>
                  <a:srgbClr val="24282A"/>
                </a:solidFill>
                <a:latin typeface="Nunito Sans" pitchFamily="2" charset="0"/>
              </a:rPr>
              <a:t>Digital tools</a:t>
            </a:r>
          </a:p>
          <a:p>
            <a:pPr algn="l">
              <a:spcAft>
                <a:spcPts val="700"/>
              </a:spcAft>
            </a:pPr>
            <a:r>
              <a:rPr sz="1410" b="0" dirty="0">
                <a:solidFill>
                  <a:srgbClr val="24282A"/>
                </a:solidFill>
                <a:latin typeface="Nunito Sans" pitchFamily="2" charset="0"/>
              </a:rPr>
              <a:t>QCP: ETF curates and keeps feeding the database; </a:t>
            </a:r>
            <a:endParaRPr lang="en-GB" sz="1410" b="0" dirty="0">
              <a:solidFill>
                <a:srgbClr val="24282A"/>
              </a:solidFill>
              <a:latin typeface="Nunito Sans" pitchFamily="2" charset="0"/>
            </a:endParaRPr>
          </a:p>
          <a:p>
            <a:pPr algn="l">
              <a:spcAft>
                <a:spcPts val="700"/>
              </a:spcAft>
            </a:pPr>
            <a:r>
              <a:rPr sz="1410" b="0" dirty="0">
                <a:solidFill>
                  <a:srgbClr val="24282A"/>
                </a:solidFill>
                <a:latin typeface="Nunito Sans" pitchFamily="2" charset="0"/>
              </a:rPr>
              <a:t>ACQF website sustainability call / handover pathway.</a:t>
            </a:r>
          </a:p>
          <a:p>
            <a:pPr algn="l">
              <a:spcAft>
                <a:spcPts val="200"/>
              </a:spcAft>
            </a:pPr>
            <a:endParaRPr lang="en-GB" sz="1410" b="1" dirty="0">
              <a:solidFill>
                <a:srgbClr val="24282A"/>
              </a:solidFill>
              <a:latin typeface="Nunito Sans" pitchFamily="2" charset="0"/>
            </a:endParaRPr>
          </a:p>
          <a:p>
            <a:pPr algn="l">
              <a:spcAft>
                <a:spcPts val="200"/>
              </a:spcAft>
            </a:pPr>
            <a:r>
              <a:rPr sz="1410" b="1" dirty="0">
                <a:solidFill>
                  <a:srgbClr val="24282A"/>
                </a:solidFill>
                <a:latin typeface="Nunito Sans" pitchFamily="2" charset="0"/>
              </a:rPr>
              <a:t>Referencing</a:t>
            </a:r>
          </a:p>
          <a:p>
            <a:pPr algn="l">
              <a:spcAft>
                <a:spcPts val="0"/>
              </a:spcAft>
            </a:pPr>
            <a:r>
              <a:rPr lang="en-GB" sz="1410" b="0" dirty="0">
                <a:solidFill>
                  <a:srgbClr val="24282A"/>
                </a:solidFill>
                <a:latin typeface="Nunito Sans" pitchFamily="2" charset="0"/>
              </a:rPr>
              <a:t>ETF </a:t>
            </a:r>
            <a:r>
              <a:rPr lang="en-GB" sz="1410" dirty="0">
                <a:solidFill>
                  <a:srgbClr val="24282A"/>
                </a:solidFill>
                <a:latin typeface="Nunito Sans" pitchFamily="2" charset="0"/>
              </a:rPr>
              <a:t>can support the</a:t>
            </a:r>
            <a:r>
              <a:rPr lang="en-GB" sz="1410" b="0" dirty="0">
                <a:solidFill>
                  <a:srgbClr val="24282A"/>
                </a:solidFill>
                <a:latin typeface="Nunito Sans" pitchFamily="2" charset="0"/>
              </a:rPr>
              <a:t> r</a:t>
            </a:r>
            <a:r>
              <a:rPr sz="1410" b="0" dirty="0" err="1">
                <a:solidFill>
                  <a:srgbClr val="24282A"/>
                </a:solidFill>
                <a:latin typeface="Nunito Sans" pitchFamily="2" charset="0"/>
              </a:rPr>
              <a:t>eview</a:t>
            </a:r>
            <a:r>
              <a:rPr sz="1410" b="0" dirty="0">
                <a:solidFill>
                  <a:srgbClr val="24282A"/>
                </a:solidFill>
                <a:latin typeface="Nunito Sans" pitchFamily="2" charset="0"/>
              </a:rPr>
              <a:t> </a:t>
            </a:r>
            <a:r>
              <a:rPr lang="en-GB" sz="1410" b="0" dirty="0">
                <a:solidFill>
                  <a:srgbClr val="24282A"/>
                </a:solidFill>
                <a:latin typeface="Nunito Sans" pitchFamily="2" charset="0"/>
              </a:rPr>
              <a:t>of </a:t>
            </a:r>
            <a:r>
              <a:rPr sz="1410" b="0" dirty="0">
                <a:solidFill>
                  <a:srgbClr val="24282A"/>
                </a:solidFill>
                <a:latin typeface="Nunito Sans" pitchFamily="2" charset="0"/>
              </a:rPr>
              <a:t>referencing reports and provide </a:t>
            </a:r>
            <a:r>
              <a:rPr lang="en-GB" sz="1410" b="0" dirty="0">
                <a:solidFill>
                  <a:srgbClr val="24282A"/>
                </a:solidFill>
                <a:latin typeface="Nunito Sans" pitchFamily="2" charset="0"/>
              </a:rPr>
              <a:t>limited </a:t>
            </a:r>
            <a:r>
              <a:rPr sz="1410" b="0" dirty="0">
                <a:solidFill>
                  <a:srgbClr val="24282A"/>
                </a:solidFill>
                <a:latin typeface="Nunito Sans" pitchFamily="2" charset="0"/>
              </a:rPr>
              <a:t>technical advice to </a:t>
            </a:r>
            <a:r>
              <a:rPr lang="en-GB" sz="1410" b="0" dirty="0">
                <a:solidFill>
                  <a:srgbClr val="24282A"/>
                </a:solidFill>
                <a:latin typeface="Nunito Sans" pitchFamily="2" charset="0"/>
              </a:rPr>
              <a:t>the Network and </a:t>
            </a:r>
            <a:r>
              <a:rPr sz="1410" b="0" dirty="0">
                <a:solidFill>
                  <a:srgbClr val="24282A"/>
                </a:solidFill>
                <a:latin typeface="Nunito Sans" pitchFamily="2" charset="0"/>
              </a:rPr>
              <a:t>countries</a:t>
            </a:r>
            <a:r>
              <a:rPr sz="1410" b="0" dirty="0">
                <a:solidFill>
                  <a:srgbClr val="24282A"/>
                </a:solidFill>
                <a:latin typeface="Aptos"/>
              </a:rPr>
              <a:t>.</a:t>
            </a:r>
          </a:p>
        </p:txBody>
      </p:sp>
      <p:sp>
        <p:nvSpPr>
          <p:cNvPr id="17" name="TextBox 16"/>
          <p:cNvSpPr txBox="1"/>
          <p:nvPr/>
        </p:nvSpPr>
        <p:spPr>
          <a:xfrm>
            <a:off x="7699248" y="2404872"/>
            <a:ext cx="3063240" cy="2706624"/>
          </a:xfrm>
          <a:prstGeom prst="rect">
            <a:avLst/>
          </a:prstGeom>
          <a:noFill/>
        </p:spPr>
        <p:txBody>
          <a:bodyPr wrap="square" lIns="36576" tIns="18288" rIns="36576" bIns="18288" anchor="t"/>
          <a:lstStyle/>
          <a:p>
            <a:pPr algn="l">
              <a:spcAft>
                <a:spcPts val="200"/>
              </a:spcAft>
            </a:pPr>
            <a:r>
              <a:rPr sz="1410" b="1" dirty="0">
                <a:solidFill>
                  <a:srgbClr val="24282A"/>
                </a:solidFill>
                <a:latin typeface="Nunito Sans" pitchFamily="2" charset="0"/>
              </a:rPr>
              <a:t>North Africa &amp; partners</a:t>
            </a:r>
          </a:p>
          <a:p>
            <a:pPr algn="l">
              <a:spcAft>
                <a:spcPts val="0"/>
              </a:spcAft>
            </a:pPr>
            <a:r>
              <a:rPr lang="en-GB" sz="1410" dirty="0">
                <a:solidFill>
                  <a:srgbClr val="24282A"/>
                </a:solidFill>
                <a:latin typeface="Nunito Sans" pitchFamily="2" charset="0"/>
              </a:rPr>
              <a:t>Include</a:t>
            </a:r>
            <a:r>
              <a:rPr sz="1410" b="0" dirty="0">
                <a:solidFill>
                  <a:srgbClr val="24282A"/>
                </a:solidFill>
                <a:latin typeface="Nunito Sans" pitchFamily="2" charset="0"/>
              </a:rPr>
              <a:t> more North African countries; </a:t>
            </a:r>
            <a:endParaRPr lang="en-GB" sz="1410" b="0" dirty="0">
              <a:solidFill>
                <a:srgbClr val="24282A"/>
              </a:solidFill>
              <a:latin typeface="Nunito Sans" pitchFamily="2" charset="0"/>
            </a:endParaRPr>
          </a:p>
          <a:p>
            <a:pPr algn="l">
              <a:spcAft>
                <a:spcPts val="0"/>
              </a:spcAft>
            </a:pPr>
            <a:r>
              <a:rPr lang="en-GB" sz="1410" dirty="0">
                <a:solidFill>
                  <a:srgbClr val="24282A"/>
                </a:solidFill>
                <a:latin typeface="Nunito Sans" pitchFamily="2" charset="0"/>
              </a:rPr>
              <a:t>C</a:t>
            </a:r>
            <a:r>
              <a:rPr sz="1410" b="0" dirty="0" err="1">
                <a:solidFill>
                  <a:srgbClr val="24282A"/>
                </a:solidFill>
                <a:latin typeface="Nunito Sans" pitchFamily="2" charset="0"/>
              </a:rPr>
              <a:t>onnect</a:t>
            </a:r>
            <a:r>
              <a:rPr sz="1410" b="0" dirty="0">
                <a:solidFill>
                  <a:srgbClr val="24282A"/>
                </a:solidFill>
                <a:latin typeface="Nunito Sans" pitchFamily="2" charset="0"/>
              </a:rPr>
              <a:t> EU Delegations, </a:t>
            </a:r>
            <a:endParaRPr lang="en-GB" sz="1410" b="0" dirty="0">
              <a:solidFill>
                <a:srgbClr val="24282A"/>
              </a:solidFill>
              <a:latin typeface="Nunito Sans" pitchFamily="2" charset="0"/>
            </a:endParaRPr>
          </a:p>
          <a:p>
            <a:pPr algn="l">
              <a:spcAft>
                <a:spcPts val="0"/>
              </a:spcAft>
            </a:pPr>
            <a:r>
              <a:rPr lang="en-GB" sz="1410" dirty="0">
                <a:solidFill>
                  <a:srgbClr val="24282A"/>
                </a:solidFill>
                <a:latin typeface="Nunito Sans" pitchFamily="2" charset="0"/>
              </a:rPr>
              <a:t>Support advocacy with </a:t>
            </a:r>
            <a:r>
              <a:rPr sz="1410" b="0" dirty="0">
                <a:solidFill>
                  <a:srgbClr val="24282A"/>
                </a:solidFill>
                <a:latin typeface="Nunito Sans" pitchFamily="2" charset="0"/>
              </a:rPr>
              <a:t>AfCFTA, AfDB and AUDA-NEPAD.</a:t>
            </a:r>
          </a:p>
        </p:txBody>
      </p:sp>
      <p:sp>
        <p:nvSpPr>
          <p:cNvPr id="18" name="Rectangle 17">
            <a:extLst>
              <a:ext uri="{C183D7F6-B498-43B3-948B-1728B52AA6E4}">
                <adec:decorative xmlns:adec="http://schemas.microsoft.com/office/drawing/2017/decorative" val="1"/>
              </a:ext>
            </a:extLst>
          </p:cNvPr>
          <p:cNvSpPr/>
          <p:nvPr/>
        </p:nvSpPr>
        <p:spPr>
          <a:xfrm>
            <a:off x="640638" y="5538977"/>
            <a:ext cx="10579608" cy="841248"/>
          </a:xfrm>
          <a:prstGeom prst="rect">
            <a:avLst/>
          </a:prstGeom>
          <a:solidFill>
            <a:srgbClr val="E8F4EC"/>
          </a:solidFill>
          <a:ln w="1270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755069" y="5796152"/>
            <a:ext cx="2166868" cy="452628"/>
          </a:xfrm>
          <a:prstGeom prst="rect">
            <a:avLst/>
          </a:prstGeom>
          <a:noFill/>
        </p:spPr>
        <p:txBody>
          <a:bodyPr wrap="square" lIns="27432" tIns="18288" rIns="27432" bIns="18288" anchor="t"/>
          <a:lstStyle/>
          <a:p>
            <a:pPr algn="l"/>
            <a:r>
              <a:rPr sz="1600" b="1" dirty="0">
                <a:solidFill>
                  <a:srgbClr val="00B050"/>
                </a:solidFill>
                <a:latin typeface="Nunito Sans" pitchFamily="2" charset="0"/>
              </a:rPr>
              <a:t>Planning implication</a:t>
            </a:r>
          </a:p>
        </p:txBody>
      </p:sp>
      <p:sp>
        <p:nvSpPr>
          <p:cNvPr id="20" name="TextBox 19"/>
          <p:cNvSpPr txBox="1"/>
          <p:nvPr/>
        </p:nvSpPr>
        <p:spPr>
          <a:xfrm>
            <a:off x="3036367" y="5578983"/>
            <a:ext cx="8183879" cy="603504"/>
          </a:xfrm>
          <a:prstGeom prst="rect">
            <a:avLst/>
          </a:prstGeom>
          <a:noFill/>
        </p:spPr>
        <p:txBody>
          <a:bodyPr wrap="square" lIns="27432" tIns="18288" rIns="27432" bIns="18288" anchor="t"/>
          <a:lstStyle/>
          <a:p>
            <a:pPr algn="l"/>
            <a:r>
              <a:rPr lang="en-GB" sz="1600" b="0" dirty="0">
                <a:solidFill>
                  <a:srgbClr val="24282A"/>
                </a:solidFill>
                <a:latin typeface="Aptos"/>
              </a:rPr>
              <a:t>The </a:t>
            </a:r>
            <a:r>
              <a:rPr sz="1600" b="0" dirty="0">
                <a:solidFill>
                  <a:srgbClr val="24282A"/>
                </a:solidFill>
                <a:latin typeface="Aptos"/>
              </a:rPr>
              <a:t>ETF Qualifications Team is </a:t>
            </a:r>
            <a:r>
              <a:rPr sz="1600" b="0" dirty="0">
                <a:solidFill>
                  <a:srgbClr val="24282A"/>
                </a:solidFill>
                <a:latin typeface="Nunito Sans" pitchFamily="2" charset="0"/>
              </a:rPr>
              <a:t>incorporating</a:t>
            </a:r>
            <a:r>
              <a:rPr sz="1600" b="0" dirty="0">
                <a:solidFill>
                  <a:srgbClr val="24282A"/>
                </a:solidFill>
                <a:latin typeface="Aptos"/>
              </a:rPr>
              <a:t> this support into 2027 operations but core-budget financial support outside the mandate will remain limited once QCP maintenance is covered.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3232" y="718575"/>
            <a:ext cx="11064240" cy="868680"/>
          </a:xfrm>
          <a:prstGeom prst="rect">
            <a:avLst/>
          </a:prstGeom>
          <a:noFill/>
        </p:spPr>
        <p:txBody>
          <a:bodyPr wrap="square" lIns="18288" tIns="18288" rIns="18288" bIns="18288"/>
          <a:lstStyle/>
          <a:p>
            <a:pPr algn="l">
              <a:defRPr sz="3100" b="1">
                <a:solidFill>
                  <a:srgbClr val="00A643"/>
                </a:solidFill>
                <a:latin typeface="Aptos"/>
              </a:defRPr>
            </a:pPr>
            <a:r>
              <a:rPr lang="en-GB" sz="4000" b="1" dirty="0">
                <a:solidFill>
                  <a:schemeClr val="accent1"/>
                </a:solidFill>
                <a:latin typeface="Nunito Sans ExtraBold" pitchFamily="2" charset="77"/>
                <a:ea typeface="+mj-ea"/>
                <a:cs typeface="+mj-cs"/>
              </a:rPr>
              <a:t>Transition is already happening…</a:t>
            </a:r>
            <a:endParaRPr sz="4000" b="1" dirty="0">
              <a:solidFill>
                <a:schemeClr val="accent1"/>
              </a:solidFill>
              <a:latin typeface="Nunito Sans ExtraBold" pitchFamily="2" charset="77"/>
              <a:ea typeface="+mj-ea"/>
              <a:cs typeface="+mj-cs"/>
            </a:endParaRPr>
          </a:p>
        </p:txBody>
      </p:sp>
      <p:sp>
        <p:nvSpPr>
          <p:cNvPr id="4" name="Rectangle 3">
            <a:extLst>
              <a:ext uri="{C183D7F6-B498-43B3-948B-1728B52AA6E4}">
                <adec:decorative xmlns:adec="http://schemas.microsoft.com/office/drawing/2017/decorative" val="1"/>
              </a:ext>
            </a:extLst>
          </p:cNvPr>
          <p:cNvSpPr/>
          <p:nvPr/>
        </p:nvSpPr>
        <p:spPr>
          <a:xfrm>
            <a:off x="713232" y="1426464"/>
            <a:ext cx="1828800" cy="22860"/>
          </a:xfrm>
          <a:prstGeom prst="rect">
            <a:avLst/>
          </a:prstGeom>
          <a:solidFill>
            <a:srgbClr val="00A643"/>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Rectangle 5">
            <a:extLst>
              <a:ext uri="{C183D7F6-B498-43B3-948B-1728B52AA6E4}">
                <adec:decorative xmlns:adec="http://schemas.microsoft.com/office/drawing/2017/decorative" val="1"/>
              </a:ext>
            </a:extLst>
          </p:cNvPr>
          <p:cNvSpPr/>
          <p:nvPr/>
        </p:nvSpPr>
        <p:spPr>
          <a:xfrm>
            <a:off x="841248" y="2532888"/>
            <a:ext cx="10469880" cy="22860"/>
          </a:xfrm>
          <a:prstGeom prst="rect">
            <a:avLst/>
          </a:prstGeom>
          <a:solidFill>
            <a:srgbClr val="DCE2E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7" name="TextBox 6"/>
          <p:cNvSpPr txBox="1"/>
          <p:nvPr/>
        </p:nvSpPr>
        <p:spPr>
          <a:xfrm>
            <a:off x="749808" y="2717037"/>
            <a:ext cx="3474720" cy="517407"/>
          </a:xfrm>
          <a:prstGeom prst="rect">
            <a:avLst/>
          </a:prstGeom>
          <a:noFill/>
        </p:spPr>
        <p:txBody>
          <a:bodyPr wrap="square" lIns="54864" tIns="36576" rIns="54864" bIns="36576" anchor="t"/>
          <a:lstStyle/>
          <a:p>
            <a:pPr algn="l">
              <a:defRPr sz="1500" b="1">
                <a:solidFill>
                  <a:srgbClr val="00A643"/>
                </a:solidFill>
                <a:latin typeface="Aptos"/>
              </a:defRPr>
            </a:pPr>
            <a:r>
              <a:rPr lang="en-GB" sz="1600" dirty="0">
                <a:latin typeface="Nunito Sans" pitchFamily="2" charset="0"/>
              </a:rPr>
              <a:t>The Troika - </a:t>
            </a:r>
            <a:r>
              <a:rPr sz="1600" dirty="0">
                <a:latin typeface="Nunito Sans" pitchFamily="2" charset="0"/>
              </a:rPr>
              <a:t>Setting direction</a:t>
            </a:r>
          </a:p>
        </p:txBody>
      </p:sp>
      <p:sp>
        <p:nvSpPr>
          <p:cNvPr id="8" name="TextBox 7"/>
          <p:cNvSpPr txBox="1"/>
          <p:nvPr/>
        </p:nvSpPr>
        <p:spPr>
          <a:xfrm>
            <a:off x="800100" y="3167624"/>
            <a:ext cx="3337560" cy="1461525"/>
          </a:xfrm>
          <a:prstGeom prst="rect">
            <a:avLst/>
          </a:prstGeom>
          <a:noFill/>
        </p:spPr>
        <p:txBody>
          <a:bodyPr wrap="square" lIns="36576" tIns="18288" rIns="36576" bIns="18288"/>
          <a:lstStyle/>
          <a:p>
            <a:pPr>
              <a:lnSpc>
                <a:spcPct val="105000"/>
              </a:lnSpc>
              <a:spcAft>
                <a:spcPts val="500"/>
              </a:spcAft>
              <a:defRPr sz="1520">
                <a:solidFill>
                  <a:srgbClr val="24282A"/>
                </a:solidFill>
                <a:latin typeface="Aptos"/>
              </a:defRPr>
            </a:pPr>
            <a:r>
              <a:rPr lang="en-GB" sz="1520" dirty="0">
                <a:solidFill>
                  <a:srgbClr val="24282A"/>
                </a:solidFill>
                <a:latin typeface="Aptos"/>
              </a:rPr>
              <a:t>-</a:t>
            </a:r>
            <a:r>
              <a:rPr sz="1520" dirty="0">
                <a:solidFill>
                  <a:srgbClr val="24282A"/>
                </a:solidFill>
                <a:latin typeface="Aptos"/>
              </a:rPr>
              <a:t> </a:t>
            </a:r>
            <a:r>
              <a:rPr lang="en-GB" sz="1520" dirty="0">
                <a:solidFill>
                  <a:srgbClr val="24282A"/>
                </a:solidFill>
                <a:latin typeface="Aptos"/>
              </a:rPr>
              <a:t> </a:t>
            </a:r>
            <a:r>
              <a:rPr sz="1600" dirty="0">
                <a:latin typeface="Nunito Sans" pitchFamily="2" charset="77"/>
              </a:rPr>
              <a:t>Network priorities</a:t>
            </a:r>
          </a:p>
          <a:p>
            <a:pPr>
              <a:lnSpc>
                <a:spcPct val="105000"/>
              </a:lnSpc>
              <a:spcAft>
                <a:spcPts val="500"/>
              </a:spcAft>
              <a:defRPr sz="1520">
                <a:solidFill>
                  <a:srgbClr val="24282A"/>
                </a:solidFill>
                <a:latin typeface="Aptos"/>
              </a:defRPr>
            </a:pPr>
            <a:r>
              <a:rPr lang="en-GB" sz="1600" dirty="0">
                <a:latin typeface="Nunito Sans" pitchFamily="2" charset="77"/>
              </a:rPr>
              <a:t> - </a:t>
            </a:r>
            <a:r>
              <a:rPr sz="1600" dirty="0">
                <a:latin typeface="Nunito Sans" pitchFamily="2" charset="77"/>
              </a:rPr>
              <a:t>Annual planning</a:t>
            </a:r>
            <a:r>
              <a:rPr lang="en-GB" sz="1600" dirty="0">
                <a:latin typeface="Nunito Sans" pitchFamily="2" charset="77"/>
              </a:rPr>
              <a:t> since 2025</a:t>
            </a:r>
          </a:p>
          <a:p>
            <a:pPr>
              <a:lnSpc>
                <a:spcPct val="105000"/>
              </a:lnSpc>
              <a:spcAft>
                <a:spcPts val="500"/>
              </a:spcAft>
              <a:defRPr sz="1520">
                <a:solidFill>
                  <a:srgbClr val="24282A"/>
                </a:solidFill>
                <a:latin typeface="Aptos"/>
              </a:defRPr>
            </a:pPr>
            <a:r>
              <a:rPr lang="en-GB" sz="1600" dirty="0">
                <a:latin typeface="Nunito Sans" pitchFamily="2" charset="77"/>
              </a:rPr>
              <a:t>- </a:t>
            </a:r>
            <a:r>
              <a:rPr sz="1600" dirty="0">
                <a:latin typeface="Nunito Sans" pitchFamily="2" charset="77"/>
              </a:rPr>
              <a:t>Representation of the Network</a:t>
            </a:r>
            <a:endParaRPr lang="en-GB" sz="1600" dirty="0">
              <a:latin typeface="Nunito Sans" pitchFamily="2" charset="77"/>
            </a:endParaRPr>
          </a:p>
          <a:p>
            <a:pPr>
              <a:lnSpc>
                <a:spcPct val="105000"/>
              </a:lnSpc>
              <a:spcAft>
                <a:spcPts val="500"/>
              </a:spcAft>
              <a:defRPr sz="1520">
                <a:solidFill>
                  <a:srgbClr val="24282A"/>
                </a:solidFill>
                <a:latin typeface="Aptos"/>
              </a:defRPr>
            </a:pPr>
            <a:r>
              <a:rPr lang="en-GB" sz="1600" dirty="0">
                <a:latin typeface="Nunito Sans" pitchFamily="2" charset="77"/>
              </a:rPr>
              <a:t>- Secretariat hosted by SAQA</a:t>
            </a:r>
          </a:p>
          <a:p>
            <a:pPr>
              <a:lnSpc>
                <a:spcPct val="105000"/>
              </a:lnSpc>
              <a:spcAft>
                <a:spcPts val="500"/>
              </a:spcAft>
              <a:defRPr sz="1520">
                <a:solidFill>
                  <a:srgbClr val="24282A"/>
                </a:solidFill>
                <a:latin typeface="Aptos"/>
              </a:defRPr>
            </a:pPr>
            <a:endParaRPr lang="en-GB" dirty="0"/>
          </a:p>
          <a:p>
            <a:pPr marL="285750" indent="-285750">
              <a:lnSpc>
                <a:spcPct val="105000"/>
              </a:lnSpc>
              <a:spcAft>
                <a:spcPts val="500"/>
              </a:spcAft>
              <a:buFontTx/>
              <a:buChar char="-"/>
              <a:defRPr sz="1520">
                <a:solidFill>
                  <a:srgbClr val="24282A"/>
                </a:solidFill>
                <a:latin typeface="Aptos"/>
              </a:defRPr>
            </a:pPr>
            <a:endParaRPr lang="en-GB" dirty="0"/>
          </a:p>
          <a:p>
            <a:pPr marL="285750" indent="-285750">
              <a:lnSpc>
                <a:spcPct val="105000"/>
              </a:lnSpc>
              <a:spcAft>
                <a:spcPts val="500"/>
              </a:spcAft>
              <a:buFontTx/>
              <a:buChar char="-"/>
              <a:defRPr sz="1520">
                <a:solidFill>
                  <a:srgbClr val="24282A"/>
                </a:solidFill>
                <a:latin typeface="Aptos"/>
              </a:defRPr>
            </a:pPr>
            <a:endParaRPr dirty="0"/>
          </a:p>
        </p:txBody>
      </p:sp>
      <p:sp>
        <p:nvSpPr>
          <p:cNvPr id="9" name="TextBox 8"/>
          <p:cNvSpPr txBox="1"/>
          <p:nvPr/>
        </p:nvSpPr>
        <p:spPr>
          <a:xfrm>
            <a:off x="4498847" y="2674620"/>
            <a:ext cx="3630391" cy="406908"/>
          </a:xfrm>
          <a:prstGeom prst="rect">
            <a:avLst/>
          </a:prstGeom>
          <a:noFill/>
        </p:spPr>
        <p:txBody>
          <a:bodyPr wrap="square" lIns="54864" tIns="36576" rIns="54864" bIns="36576" anchor="t"/>
          <a:lstStyle/>
          <a:p>
            <a:pPr algn="l">
              <a:defRPr sz="1500" b="1">
                <a:solidFill>
                  <a:srgbClr val="00A643"/>
                </a:solidFill>
                <a:latin typeface="Aptos"/>
              </a:defRPr>
            </a:pPr>
            <a:r>
              <a:rPr lang="en-GB" sz="1600" dirty="0">
                <a:latin typeface="Nunito Sans" pitchFamily="2" charset="0"/>
              </a:rPr>
              <a:t>The Clusters - </a:t>
            </a:r>
            <a:r>
              <a:rPr sz="1600" dirty="0">
                <a:latin typeface="Nunito Sans" pitchFamily="2" charset="0"/>
              </a:rPr>
              <a:t> </a:t>
            </a:r>
            <a:r>
              <a:rPr lang="en-GB" sz="1600" dirty="0">
                <a:latin typeface="Nunito Sans" pitchFamily="2" charset="0"/>
              </a:rPr>
              <a:t>I</a:t>
            </a:r>
            <a:r>
              <a:rPr sz="1600" dirty="0" err="1">
                <a:latin typeface="Nunito Sans" pitchFamily="2" charset="0"/>
              </a:rPr>
              <a:t>mplementation</a:t>
            </a:r>
            <a:endParaRPr sz="1600" dirty="0">
              <a:latin typeface="Nunito Sans" pitchFamily="2" charset="0"/>
            </a:endParaRPr>
          </a:p>
        </p:txBody>
      </p:sp>
      <p:sp>
        <p:nvSpPr>
          <p:cNvPr id="10" name="TextBox 9"/>
          <p:cNvSpPr txBox="1"/>
          <p:nvPr/>
        </p:nvSpPr>
        <p:spPr>
          <a:xfrm>
            <a:off x="4358640" y="3205725"/>
            <a:ext cx="3851910" cy="1143000"/>
          </a:xfrm>
          <a:prstGeom prst="rect">
            <a:avLst/>
          </a:prstGeom>
          <a:noFill/>
        </p:spPr>
        <p:txBody>
          <a:bodyPr wrap="square" lIns="36576" tIns="18288" rIns="36576" bIns="18288"/>
          <a:lstStyle/>
          <a:p>
            <a:pPr>
              <a:lnSpc>
                <a:spcPct val="105000"/>
              </a:lnSpc>
              <a:spcAft>
                <a:spcPts val="500"/>
              </a:spcAft>
              <a:defRPr sz="1520">
                <a:solidFill>
                  <a:srgbClr val="24282A"/>
                </a:solidFill>
                <a:latin typeface="Aptos"/>
              </a:defRPr>
            </a:pPr>
            <a:r>
              <a:rPr lang="en-GB" dirty="0"/>
              <a:t>-</a:t>
            </a:r>
            <a:r>
              <a:rPr dirty="0"/>
              <a:t> </a:t>
            </a:r>
            <a:r>
              <a:rPr lang="en-GB" dirty="0"/>
              <a:t>    </a:t>
            </a:r>
            <a:r>
              <a:rPr sz="1600" dirty="0">
                <a:solidFill>
                  <a:srgbClr val="24282A"/>
                </a:solidFill>
                <a:latin typeface="Nunito Sans" pitchFamily="2" charset="77"/>
              </a:rPr>
              <a:t>Technical work</a:t>
            </a:r>
            <a:r>
              <a:rPr lang="en-GB" sz="1600" dirty="0">
                <a:solidFill>
                  <a:srgbClr val="24282A"/>
                </a:solidFill>
                <a:latin typeface="Nunito Sans" pitchFamily="2" charset="77"/>
              </a:rPr>
              <a:t> by countries</a:t>
            </a:r>
            <a:endParaRPr sz="1600" dirty="0">
              <a:solidFill>
                <a:srgbClr val="24282A"/>
              </a:solidFill>
              <a:latin typeface="Nunito Sans" pitchFamily="2" charset="77"/>
            </a:endParaRPr>
          </a:p>
          <a:p>
            <a:pPr marL="285750" indent="-285750">
              <a:lnSpc>
                <a:spcPct val="105000"/>
              </a:lnSpc>
              <a:spcAft>
                <a:spcPts val="500"/>
              </a:spcAft>
              <a:buFontTx/>
              <a:buChar char="-"/>
              <a:defRPr sz="1520">
                <a:solidFill>
                  <a:srgbClr val="24282A"/>
                </a:solidFill>
                <a:latin typeface="Aptos"/>
              </a:defRPr>
            </a:pPr>
            <a:r>
              <a:rPr sz="1600" dirty="0">
                <a:solidFill>
                  <a:srgbClr val="24282A"/>
                </a:solidFill>
                <a:latin typeface="Nunito Sans" pitchFamily="2" charset="77"/>
              </a:rPr>
              <a:t>Member</a:t>
            </a:r>
            <a:r>
              <a:rPr lang="en-GB" sz="1600" dirty="0">
                <a:solidFill>
                  <a:srgbClr val="24282A"/>
                </a:solidFill>
                <a:latin typeface="Nunito Sans" pitchFamily="2" charset="77"/>
              </a:rPr>
              <a:t>s’</a:t>
            </a:r>
            <a:r>
              <a:rPr sz="1600" dirty="0">
                <a:solidFill>
                  <a:srgbClr val="24282A"/>
                </a:solidFill>
                <a:latin typeface="Nunito Sans" pitchFamily="2" charset="77"/>
              </a:rPr>
              <a:t> engagement</a:t>
            </a:r>
            <a:r>
              <a:rPr lang="en-GB" sz="1600" dirty="0">
                <a:solidFill>
                  <a:srgbClr val="24282A"/>
                </a:solidFill>
                <a:latin typeface="Nunito Sans" pitchFamily="2" charset="77"/>
              </a:rPr>
              <a:t> and joint work</a:t>
            </a:r>
          </a:p>
          <a:p>
            <a:pPr marL="285750" indent="-285750">
              <a:lnSpc>
                <a:spcPct val="105000"/>
              </a:lnSpc>
              <a:spcAft>
                <a:spcPts val="500"/>
              </a:spcAft>
              <a:buFontTx/>
              <a:buChar char="-"/>
              <a:defRPr sz="1520">
                <a:solidFill>
                  <a:srgbClr val="24282A"/>
                </a:solidFill>
                <a:latin typeface="Aptos"/>
              </a:defRPr>
            </a:pPr>
            <a:r>
              <a:rPr lang="en-GB" sz="1600" dirty="0">
                <a:solidFill>
                  <a:srgbClr val="24282A"/>
                </a:solidFill>
                <a:latin typeface="Nunito Sans" pitchFamily="2" charset="77"/>
              </a:rPr>
              <a:t>Peer learning and mutual support</a:t>
            </a:r>
            <a:endParaRPr sz="1600" dirty="0">
              <a:solidFill>
                <a:srgbClr val="24282A"/>
              </a:solidFill>
              <a:latin typeface="Nunito Sans" pitchFamily="2" charset="77"/>
            </a:endParaRPr>
          </a:p>
        </p:txBody>
      </p:sp>
      <p:sp>
        <p:nvSpPr>
          <p:cNvPr id="11" name="TextBox 10"/>
          <p:cNvSpPr txBox="1"/>
          <p:nvPr/>
        </p:nvSpPr>
        <p:spPr>
          <a:xfrm>
            <a:off x="5446891" y="4472922"/>
            <a:ext cx="3337559" cy="501883"/>
          </a:xfrm>
          <a:prstGeom prst="rect">
            <a:avLst/>
          </a:prstGeom>
          <a:noFill/>
        </p:spPr>
        <p:txBody>
          <a:bodyPr wrap="square" lIns="54864" tIns="36576" rIns="54864" bIns="36576" anchor="t"/>
          <a:lstStyle/>
          <a:p>
            <a:pPr algn="l">
              <a:defRPr sz="1500" b="1">
                <a:solidFill>
                  <a:srgbClr val="00A643"/>
                </a:solidFill>
                <a:latin typeface="Aptos"/>
              </a:defRPr>
            </a:pPr>
            <a:r>
              <a:rPr lang="en-GB" sz="2000" dirty="0">
                <a:solidFill>
                  <a:schemeClr val="accent2"/>
                </a:solidFill>
                <a:latin typeface="Nunito Sans" pitchFamily="2" charset="0"/>
              </a:rPr>
              <a:t>T</a:t>
            </a:r>
            <a:r>
              <a:rPr sz="2000" dirty="0">
                <a:solidFill>
                  <a:schemeClr val="accent2"/>
                </a:solidFill>
                <a:latin typeface="Nunito Sans" pitchFamily="2" charset="0"/>
              </a:rPr>
              <a:t>he transition</a:t>
            </a:r>
          </a:p>
        </p:txBody>
      </p:sp>
      <p:sp>
        <p:nvSpPr>
          <p:cNvPr id="12" name="TextBox 11"/>
          <p:cNvSpPr txBox="1"/>
          <p:nvPr/>
        </p:nvSpPr>
        <p:spPr>
          <a:xfrm>
            <a:off x="6519826" y="5070817"/>
            <a:ext cx="3683539" cy="1261961"/>
          </a:xfrm>
          <a:prstGeom prst="rect">
            <a:avLst/>
          </a:prstGeom>
          <a:noFill/>
        </p:spPr>
        <p:txBody>
          <a:bodyPr wrap="square" lIns="36576" tIns="18288" rIns="36576" bIns="18288"/>
          <a:lstStyle/>
          <a:p>
            <a:pPr marL="285750" indent="-285750">
              <a:lnSpc>
                <a:spcPct val="105000"/>
              </a:lnSpc>
              <a:spcAft>
                <a:spcPts val="500"/>
              </a:spcAft>
              <a:buFontTx/>
              <a:buChar char="-"/>
              <a:defRPr sz="1520">
                <a:solidFill>
                  <a:srgbClr val="24282A"/>
                </a:solidFill>
                <a:latin typeface="Aptos"/>
              </a:defRPr>
            </a:pPr>
            <a:r>
              <a:rPr sz="1600" dirty="0">
                <a:solidFill>
                  <a:srgbClr val="24282A"/>
                </a:solidFill>
                <a:latin typeface="Nunito Sans" pitchFamily="2" charset="77"/>
              </a:rPr>
              <a:t>Taking on activities previously coordinated by the project</a:t>
            </a:r>
            <a:r>
              <a:rPr lang="en-GB" sz="1600" dirty="0">
                <a:solidFill>
                  <a:srgbClr val="24282A"/>
                </a:solidFill>
                <a:latin typeface="Nunito Sans" pitchFamily="2" charset="77"/>
              </a:rPr>
              <a:t> </a:t>
            </a:r>
          </a:p>
          <a:p>
            <a:pPr marL="285750" indent="-285750">
              <a:lnSpc>
                <a:spcPct val="105000"/>
              </a:lnSpc>
              <a:spcAft>
                <a:spcPts val="500"/>
              </a:spcAft>
              <a:buFontTx/>
              <a:buChar char="-"/>
              <a:defRPr sz="1520">
                <a:solidFill>
                  <a:srgbClr val="24282A"/>
                </a:solidFill>
                <a:latin typeface="Aptos"/>
              </a:defRPr>
            </a:pPr>
            <a:r>
              <a:rPr lang="en-GB" sz="1600" dirty="0">
                <a:solidFill>
                  <a:srgbClr val="24282A"/>
                </a:solidFill>
                <a:latin typeface="Nunito Sans" pitchFamily="2" charset="77"/>
              </a:rPr>
              <a:t>ETF increasingly supports rather than leads</a:t>
            </a:r>
            <a:endParaRPr sz="1600" dirty="0">
              <a:solidFill>
                <a:srgbClr val="24282A"/>
              </a:solidFill>
              <a:latin typeface="Nunito Sans" pitchFamily="2" charset="77"/>
            </a:endParaRPr>
          </a:p>
        </p:txBody>
      </p:sp>
      <p:sp>
        <p:nvSpPr>
          <p:cNvPr id="14" name="TextBox 13">
            <a:extLst>
              <a:ext uri="{FF2B5EF4-FFF2-40B4-BE49-F238E27FC236}">
                <a16:creationId xmlns:a16="http://schemas.microsoft.com/office/drawing/2014/main" id="{288775D0-C167-E0F8-194E-45D086F77E4E}"/>
              </a:ext>
            </a:extLst>
          </p:cNvPr>
          <p:cNvSpPr txBox="1"/>
          <p:nvPr/>
        </p:nvSpPr>
        <p:spPr>
          <a:xfrm>
            <a:off x="749808" y="1691640"/>
            <a:ext cx="3298085" cy="603504"/>
          </a:xfrm>
          <a:prstGeom prst="rect">
            <a:avLst/>
          </a:prstGeom>
          <a:noFill/>
        </p:spPr>
        <p:txBody>
          <a:bodyPr wrap="square" lIns="54864" tIns="36576" rIns="54864" bIns="36576" anchor="t"/>
          <a:lstStyle/>
          <a:p>
            <a:pPr algn="l">
              <a:defRPr sz="1700" b="1">
                <a:solidFill>
                  <a:srgbClr val="00A643"/>
                </a:solidFill>
                <a:latin typeface="Aptos"/>
              </a:defRPr>
            </a:pPr>
            <a:r>
              <a:rPr sz="1900" dirty="0">
                <a:solidFill>
                  <a:schemeClr val="accent4"/>
                </a:solidFill>
                <a:latin typeface="Nunito Sans" pitchFamily="2" charset="0"/>
              </a:rPr>
              <a:t>African Union Commission</a:t>
            </a:r>
          </a:p>
        </p:txBody>
      </p:sp>
      <p:sp>
        <p:nvSpPr>
          <p:cNvPr id="16" name="TextBox 15">
            <a:extLst>
              <a:ext uri="{FF2B5EF4-FFF2-40B4-BE49-F238E27FC236}">
                <a16:creationId xmlns:a16="http://schemas.microsoft.com/office/drawing/2014/main" id="{535777A1-F1B3-03EC-78DE-88D7041149A1}"/>
              </a:ext>
            </a:extLst>
          </p:cNvPr>
          <p:cNvSpPr txBox="1"/>
          <p:nvPr/>
        </p:nvSpPr>
        <p:spPr>
          <a:xfrm>
            <a:off x="4137660" y="1672222"/>
            <a:ext cx="3216286" cy="787514"/>
          </a:xfrm>
          <a:prstGeom prst="rect">
            <a:avLst/>
          </a:prstGeom>
          <a:noFill/>
        </p:spPr>
        <p:txBody>
          <a:bodyPr wrap="square" lIns="36576" tIns="18288" rIns="36576" bIns="18288"/>
          <a:lstStyle/>
          <a:p>
            <a:pPr marL="285750" indent="-285750">
              <a:lnSpc>
                <a:spcPct val="105000"/>
              </a:lnSpc>
              <a:spcAft>
                <a:spcPts val="500"/>
              </a:spcAft>
              <a:buFont typeface="Arial" panose="020B0604020202020204" pitchFamily="34" charset="0"/>
              <a:buChar char="•"/>
              <a:defRPr sz="1450">
                <a:solidFill>
                  <a:srgbClr val="24282A"/>
                </a:solidFill>
                <a:latin typeface="Aptos"/>
              </a:defRPr>
            </a:pPr>
            <a:r>
              <a:rPr sz="1600" dirty="0">
                <a:latin typeface="Nunito Sans" pitchFamily="2" charset="0"/>
              </a:rPr>
              <a:t>Political </a:t>
            </a:r>
            <a:r>
              <a:rPr lang="en-GB" sz="1600" dirty="0">
                <a:latin typeface="Nunito Sans" pitchFamily="2" charset="0"/>
              </a:rPr>
              <a:t>steering</a:t>
            </a:r>
          </a:p>
          <a:p>
            <a:pPr marL="285750" indent="-285750">
              <a:lnSpc>
                <a:spcPct val="105000"/>
              </a:lnSpc>
              <a:spcAft>
                <a:spcPts val="500"/>
              </a:spcAft>
              <a:buFont typeface="Arial" panose="020B0604020202020204" pitchFamily="34" charset="0"/>
              <a:buChar char="•"/>
              <a:defRPr sz="1450">
                <a:solidFill>
                  <a:srgbClr val="24282A"/>
                </a:solidFill>
                <a:latin typeface="Aptos"/>
              </a:defRPr>
            </a:pPr>
            <a:r>
              <a:rPr lang="en-GB" sz="1600" dirty="0">
                <a:latin typeface="Nunito Sans" pitchFamily="2" charset="0"/>
              </a:rPr>
              <a:t>Strategic direction</a:t>
            </a:r>
            <a:endParaRPr sz="1600" dirty="0">
              <a:latin typeface="Nunito Sans" pitchFamily="2" charset="0"/>
            </a:endParaRPr>
          </a:p>
        </p:txBody>
      </p:sp>
    </p:spTree>
    <p:extLst>
      <p:ext uri="{BB962C8B-B14F-4D97-AF65-F5344CB8AC3E}">
        <p14:creationId xmlns:p14="http://schemas.microsoft.com/office/powerpoint/2010/main" val="27547074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19556" y="640080"/>
            <a:ext cx="10789920" cy="420624"/>
          </a:xfrm>
          <a:prstGeom prst="rect">
            <a:avLst/>
          </a:prstGeom>
          <a:noFill/>
        </p:spPr>
        <p:txBody>
          <a:bodyPr wrap="square" lIns="0" tIns="9144" rIns="0" bIns="9144" anchor="t">
            <a:noAutofit/>
          </a:bodyPr>
          <a:lstStyle/>
          <a:p>
            <a:pPr algn="l">
              <a:lnSpc>
                <a:spcPct val="100000"/>
              </a:lnSpc>
              <a:spcAft>
                <a:spcPts val="0"/>
              </a:spcAft>
            </a:pPr>
            <a:r>
              <a:rPr sz="2900" b="1" i="0" dirty="0">
                <a:solidFill>
                  <a:srgbClr val="00B050"/>
                </a:solidFill>
                <a:latin typeface="Nunito Sans" pitchFamily="2" charset="0"/>
              </a:rPr>
              <a:t>ACQF activity areas and cluster responsibilities</a:t>
            </a:r>
          </a:p>
        </p:txBody>
      </p:sp>
      <p:sp>
        <p:nvSpPr>
          <p:cNvPr id="3" name="TextBox 2"/>
          <p:cNvSpPr txBox="1"/>
          <p:nvPr/>
        </p:nvSpPr>
        <p:spPr>
          <a:xfrm>
            <a:off x="749808" y="1178905"/>
            <a:ext cx="10552176" cy="595029"/>
          </a:xfrm>
          <a:prstGeom prst="rect">
            <a:avLst/>
          </a:prstGeom>
          <a:noFill/>
        </p:spPr>
        <p:txBody>
          <a:bodyPr wrap="square" lIns="0" tIns="9144" rIns="0" bIns="9144" anchor="t">
            <a:noAutofit/>
          </a:bodyPr>
          <a:lstStyle/>
          <a:p>
            <a:pPr algn="l">
              <a:lnSpc>
                <a:spcPct val="100000"/>
              </a:lnSpc>
              <a:spcAft>
                <a:spcPts val="0"/>
              </a:spcAft>
            </a:pPr>
            <a:r>
              <a:rPr lang="en-GB" b="0" i="0" dirty="0">
                <a:solidFill>
                  <a:srgbClr val="455560"/>
                </a:solidFill>
                <a:latin typeface="Nunito Sans" pitchFamily="2" charset="0"/>
              </a:rPr>
              <a:t>Operational activities are assigned to technical clusters; Cluster 5 provides cross-cutting Presidency support.</a:t>
            </a:r>
          </a:p>
        </p:txBody>
      </p:sp>
      <p:sp>
        <p:nvSpPr>
          <p:cNvPr id="4" name="Rectangle 3">
            <a:extLst>
              <a:ext uri="{C183D7F6-B498-43B3-948B-1728B52AA6E4}">
                <adec:decorative xmlns:adec="http://schemas.microsoft.com/office/drawing/2017/decorative" val="1"/>
              </a:ext>
            </a:extLst>
          </p:cNvPr>
          <p:cNvSpPr>
            <a:spLocks/>
          </p:cNvSpPr>
          <p:nvPr/>
        </p:nvSpPr>
        <p:spPr>
          <a:xfrm>
            <a:off x="576072" y="1901952"/>
            <a:ext cx="8065008" cy="3721608"/>
          </a:xfrm>
          <a:prstGeom prst="rect">
            <a:avLst/>
          </a:prstGeom>
          <a:noFill/>
          <a:ln w="20320">
            <a:solidFill>
              <a:srgbClr val="00B050"/>
            </a:solid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GB"/>
          </a:p>
        </p:txBody>
      </p:sp>
      <p:cxnSp>
        <p:nvCxnSpPr>
          <p:cNvPr id="6" name="Connector 5"/>
          <p:cNvCxnSpPr/>
          <p:nvPr/>
        </p:nvCxnSpPr>
        <p:spPr>
          <a:xfrm>
            <a:off x="749808" y="1938528"/>
            <a:ext cx="7708392" cy="0"/>
          </a:xfrm>
          <a:prstGeom prst="line">
            <a:avLst/>
          </a:prstGeom>
          <a:ln w="254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6638544" y="1920240"/>
            <a:ext cx="0" cy="3602735"/>
          </a:xfrm>
          <a:prstGeom prst="line">
            <a:avLst/>
          </a:prstGeom>
          <a:ln w="12700">
            <a:solidFill>
              <a:srgbClr val="E8E8E8"/>
            </a:solidFill>
          </a:ln>
        </p:spPr>
        <p:style>
          <a:lnRef idx="2">
            <a:schemeClr val="accent1"/>
          </a:lnRef>
          <a:fillRef idx="0">
            <a:schemeClr val="accent1"/>
          </a:fillRef>
          <a:effectRef idx="1">
            <a:schemeClr val="accent1"/>
          </a:effectRef>
          <a:fontRef idx="minor">
            <a:schemeClr val="tx1"/>
          </a:fontRef>
        </p:style>
      </p:cxnSp>
      <p:sp>
        <p:nvSpPr>
          <p:cNvPr id="11" name="Rectangle 10">
            <a:extLst>
              <a:ext uri="{C183D7F6-B498-43B3-948B-1728B52AA6E4}">
                <adec:decorative xmlns:adec="http://schemas.microsoft.com/office/drawing/2017/decorative" val="1"/>
              </a:ext>
            </a:extLst>
          </p:cNvPr>
          <p:cNvSpPr/>
          <p:nvPr/>
        </p:nvSpPr>
        <p:spPr>
          <a:xfrm>
            <a:off x="713232" y="1970532"/>
            <a:ext cx="7726679" cy="502920"/>
          </a:xfrm>
          <a:prstGeom prst="rect">
            <a:avLst/>
          </a:prstGeom>
          <a:solidFill>
            <a:srgbClr val="F7F8F8"/>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sz="2400" dirty="0">
              <a:latin typeface="Nunito Sans" pitchFamily="2" charset="0"/>
            </a:endParaRPr>
          </a:p>
        </p:txBody>
      </p:sp>
      <p:sp>
        <p:nvSpPr>
          <p:cNvPr id="12" name="TextBox 11"/>
          <p:cNvSpPr txBox="1"/>
          <p:nvPr/>
        </p:nvSpPr>
        <p:spPr>
          <a:xfrm>
            <a:off x="859536" y="2057400"/>
            <a:ext cx="320040" cy="411480"/>
          </a:xfrm>
          <a:prstGeom prst="rect">
            <a:avLst/>
          </a:prstGeom>
          <a:noFill/>
        </p:spPr>
        <p:txBody>
          <a:bodyPr wrap="square" lIns="0" tIns="9144" rIns="0" bIns="9144" anchor="t">
            <a:noAutofit/>
          </a:bodyPr>
          <a:lstStyle/>
          <a:p>
            <a:pPr algn="ctr">
              <a:lnSpc>
                <a:spcPct val="100000"/>
              </a:lnSpc>
              <a:spcAft>
                <a:spcPts val="0"/>
              </a:spcAft>
            </a:pPr>
            <a:r>
              <a:rPr lang="en-GB" sz="1600" b="1" i="0">
                <a:solidFill>
                  <a:srgbClr val="00B050"/>
                </a:solidFill>
                <a:latin typeface="Aptos"/>
              </a:rPr>
              <a:t>1</a:t>
            </a:r>
          </a:p>
        </p:txBody>
      </p:sp>
      <p:sp>
        <p:nvSpPr>
          <p:cNvPr id="13" name="TextBox 12">
            <a:extLst>
              <a:ext uri="{C183D7F6-B498-43B3-948B-1728B52AA6E4}">
                <adec:decorative xmlns:adec="http://schemas.microsoft.com/office/drawing/2017/decorative" val="1"/>
              </a:ext>
            </a:extLst>
          </p:cNvPr>
          <p:cNvSpPr txBox="1">
            <a:spLocks/>
          </p:cNvSpPr>
          <p:nvPr/>
        </p:nvSpPr>
        <p:spPr>
          <a:xfrm>
            <a:off x="1417320" y="2057400"/>
            <a:ext cx="4846320" cy="420624"/>
          </a:xfrm>
          <a:prstGeom prst="rect">
            <a:avLst/>
          </a:prstGeom>
          <a:noFill/>
        </p:spPr>
        <p:txBody>
          <a:bodyPr wrap="square" lIns="0" tIns="9144" rIns="0" bIns="9144" anchor="t">
            <a:noAutofit/>
          </a:bodyPr>
          <a:lstStyle/>
          <a:p>
            <a:pPr algn="l">
              <a:lnSpc>
                <a:spcPct val="100000"/>
              </a:lnSpc>
              <a:spcAft>
                <a:spcPts val="0"/>
              </a:spcAft>
            </a:pPr>
            <a:r>
              <a:rPr lang="en-GB" sz="1500" b="0" i="0" dirty="0">
                <a:solidFill>
                  <a:srgbClr val="24282A"/>
                </a:solidFill>
                <a:latin typeface="Aptos"/>
              </a:rPr>
              <a:t>Referencing</a:t>
            </a:r>
          </a:p>
        </p:txBody>
      </p:sp>
      <p:sp>
        <p:nvSpPr>
          <p:cNvPr id="14" name="Rectangle 13">
            <a:extLst>
              <a:ext uri="{C183D7F6-B498-43B3-948B-1728B52AA6E4}">
                <adec:decorative xmlns:adec="http://schemas.microsoft.com/office/drawing/2017/decorative" val="1"/>
              </a:ext>
            </a:extLst>
          </p:cNvPr>
          <p:cNvSpPr>
            <a:spLocks/>
          </p:cNvSpPr>
          <p:nvPr/>
        </p:nvSpPr>
        <p:spPr>
          <a:xfrm>
            <a:off x="6903720" y="2167128"/>
            <a:ext cx="109728" cy="109728"/>
          </a:xfrm>
          <a:prstGeom prst="rect">
            <a:avLst/>
          </a:prstGeom>
          <a:solidFill>
            <a:srgbClr val="156082"/>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GB"/>
          </a:p>
        </p:txBody>
      </p:sp>
      <p:sp>
        <p:nvSpPr>
          <p:cNvPr id="15" name="TextBox 14">
            <a:extLst>
              <a:ext uri="{C183D7F6-B498-43B3-948B-1728B52AA6E4}">
                <adec:decorative xmlns:adec="http://schemas.microsoft.com/office/drawing/2017/decorative" val="1"/>
              </a:ext>
            </a:extLst>
          </p:cNvPr>
          <p:cNvSpPr txBox="1">
            <a:spLocks/>
          </p:cNvSpPr>
          <p:nvPr/>
        </p:nvSpPr>
        <p:spPr>
          <a:xfrm>
            <a:off x="7123176" y="2057400"/>
            <a:ext cx="1170432" cy="420624"/>
          </a:xfrm>
          <a:prstGeom prst="rect">
            <a:avLst/>
          </a:prstGeom>
          <a:noFill/>
        </p:spPr>
        <p:txBody>
          <a:bodyPr wrap="square" lIns="0" tIns="9144" rIns="0" bIns="9144" anchor="t">
            <a:noAutofit/>
          </a:bodyPr>
          <a:lstStyle/>
          <a:p>
            <a:pPr algn="l">
              <a:lnSpc>
                <a:spcPct val="100000"/>
              </a:lnSpc>
              <a:spcAft>
                <a:spcPts val="0"/>
              </a:spcAft>
            </a:pPr>
            <a:r>
              <a:rPr lang="en-GB" sz="1500" b="1" i="0">
                <a:solidFill>
                  <a:srgbClr val="156082"/>
                </a:solidFill>
                <a:latin typeface="Aptos"/>
              </a:rPr>
              <a:t>Cluster 1</a:t>
            </a:r>
          </a:p>
        </p:txBody>
      </p:sp>
      <p:cxnSp>
        <p:nvCxnSpPr>
          <p:cNvPr id="16" name="Connector 15"/>
          <p:cNvCxnSpPr/>
          <p:nvPr/>
        </p:nvCxnSpPr>
        <p:spPr>
          <a:xfrm>
            <a:off x="749808" y="2478024"/>
            <a:ext cx="7708392" cy="0"/>
          </a:xfrm>
          <a:prstGeom prst="line">
            <a:avLst/>
          </a:prstGeom>
          <a:ln w="6985">
            <a:solidFill>
              <a:srgbClr val="E8E8E8"/>
            </a:solidFill>
          </a:ln>
        </p:spPr>
        <p:style>
          <a:lnRef idx="2">
            <a:schemeClr val="accent1"/>
          </a:lnRef>
          <a:fillRef idx="0">
            <a:schemeClr val="accent1"/>
          </a:fillRef>
          <a:effectRef idx="1">
            <a:schemeClr val="accent1"/>
          </a:effectRef>
          <a:fontRef idx="minor">
            <a:schemeClr val="tx1"/>
          </a:fontRef>
        </p:style>
      </p:cxnSp>
      <p:sp>
        <p:nvSpPr>
          <p:cNvPr id="17" name="TextBox 16">
            <a:extLst>
              <a:ext uri="{C183D7F6-B498-43B3-948B-1728B52AA6E4}">
                <adec:decorative xmlns:adec="http://schemas.microsoft.com/office/drawing/2017/decorative" val="1"/>
              </a:ext>
            </a:extLst>
          </p:cNvPr>
          <p:cNvSpPr txBox="1">
            <a:spLocks/>
          </p:cNvSpPr>
          <p:nvPr/>
        </p:nvSpPr>
        <p:spPr>
          <a:xfrm>
            <a:off x="859536" y="2514600"/>
            <a:ext cx="320040" cy="411480"/>
          </a:xfrm>
          <a:prstGeom prst="rect">
            <a:avLst/>
          </a:prstGeom>
          <a:noFill/>
        </p:spPr>
        <p:txBody>
          <a:bodyPr wrap="square" lIns="0" tIns="9144" rIns="0" bIns="9144" anchor="t">
            <a:noAutofit/>
          </a:bodyPr>
          <a:lstStyle/>
          <a:p>
            <a:pPr algn="ctr">
              <a:lnSpc>
                <a:spcPct val="100000"/>
              </a:lnSpc>
              <a:spcAft>
                <a:spcPts val="0"/>
              </a:spcAft>
            </a:pPr>
            <a:r>
              <a:rPr lang="en-GB" sz="1600" b="1" i="0">
                <a:solidFill>
                  <a:srgbClr val="00B050"/>
                </a:solidFill>
                <a:latin typeface="Aptos"/>
              </a:rPr>
              <a:t>2</a:t>
            </a:r>
          </a:p>
        </p:txBody>
      </p:sp>
      <p:sp>
        <p:nvSpPr>
          <p:cNvPr id="18" name="TextBox 17"/>
          <p:cNvSpPr txBox="1"/>
          <p:nvPr/>
        </p:nvSpPr>
        <p:spPr>
          <a:xfrm>
            <a:off x="1417320" y="2514600"/>
            <a:ext cx="4846320" cy="420624"/>
          </a:xfrm>
          <a:prstGeom prst="rect">
            <a:avLst/>
          </a:prstGeom>
          <a:noFill/>
        </p:spPr>
        <p:txBody>
          <a:bodyPr wrap="square" lIns="0" tIns="9144" rIns="0" bIns="9144" anchor="t">
            <a:noAutofit/>
          </a:bodyPr>
          <a:lstStyle/>
          <a:p>
            <a:pPr algn="l">
              <a:lnSpc>
                <a:spcPct val="100000"/>
              </a:lnSpc>
              <a:spcAft>
                <a:spcPts val="0"/>
              </a:spcAft>
            </a:pPr>
            <a:r>
              <a:rPr lang="en-GB" sz="1500" b="0" i="0">
                <a:solidFill>
                  <a:srgbClr val="24282A"/>
                </a:solidFill>
                <a:latin typeface="Aptos"/>
              </a:rPr>
              <a:t>Support to RPL</a:t>
            </a:r>
          </a:p>
        </p:txBody>
      </p:sp>
      <p:sp>
        <p:nvSpPr>
          <p:cNvPr id="19" name="Rectangle 18">
            <a:extLst>
              <a:ext uri="{C183D7F6-B498-43B3-948B-1728B52AA6E4}">
                <adec:decorative xmlns:adec="http://schemas.microsoft.com/office/drawing/2017/decorative" val="1"/>
              </a:ext>
            </a:extLst>
          </p:cNvPr>
          <p:cNvSpPr>
            <a:spLocks/>
          </p:cNvSpPr>
          <p:nvPr/>
        </p:nvSpPr>
        <p:spPr>
          <a:xfrm>
            <a:off x="6903720" y="2624328"/>
            <a:ext cx="109728" cy="109728"/>
          </a:xfrm>
          <a:prstGeom prst="rect">
            <a:avLst/>
          </a:prstGeom>
          <a:solidFill>
            <a:srgbClr val="196B24"/>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GB"/>
          </a:p>
        </p:txBody>
      </p:sp>
      <p:sp>
        <p:nvSpPr>
          <p:cNvPr id="20" name="TextBox 19">
            <a:extLst>
              <a:ext uri="{C183D7F6-B498-43B3-948B-1728B52AA6E4}">
                <adec:decorative xmlns:adec="http://schemas.microsoft.com/office/drawing/2017/decorative" val="1"/>
              </a:ext>
            </a:extLst>
          </p:cNvPr>
          <p:cNvSpPr txBox="1">
            <a:spLocks/>
          </p:cNvSpPr>
          <p:nvPr/>
        </p:nvSpPr>
        <p:spPr>
          <a:xfrm>
            <a:off x="7123176" y="2514600"/>
            <a:ext cx="1170432" cy="420624"/>
          </a:xfrm>
          <a:prstGeom prst="rect">
            <a:avLst/>
          </a:prstGeom>
          <a:noFill/>
        </p:spPr>
        <p:txBody>
          <a:bodyPr wrap="square" lIns="0" tIns="9144" rIns="0" bIns="9144" anchor="t">
            <a:noAutofit/>
          </a:bodyPr>
          <a:lstStyle/>
          <a:p>
            <a:pPr algn="l">
              <a:lnSpc>
                <a:spcPct val="100000"/>
              </a:lnSpc>
              <a:spcAft>
                <a:spcPts val="0"/>
              </a:spcAft>
            </a:pPr>
            <a:r>
              <a:rPr lang="en-GB" sz="1500" b="1" i="0">
                <a:solidFill>
                  <a:srgbClr val="196B24"/>
                </a:solidFill>
                <a:latin typeface="Aptos"/>
              </a:rPr>
              <a:t>Cluster 3</a:t>
            </a:r>
          </a:p>
        </p:txBody>
      </p:sp>
      <p:cxnSp>
        <p:nvCxnSpPr>
          <p:cNvPr id="21" name="Connector 20"/>
          <p:cNvCxnSpPr/>
          <p:nvPr/>
        </p:nvCxnSpPr>
        <p:spPr>
          <a:xfrm>
            <a:off x="749808" y="2935224"/>
            <a:ext cx="7708392" cy="0"/>
          </a:xfrm>
          <a:prstGeom prst="line">
            <a:avLst/>
          </a:prstGeom>
          <a:ln w="6985">
            <a:solidFill>
              <a:srgbClr val="E8E8E8"/>
            </a:solidFill>
          </a:ln>
        </p:spPr>
        <p:style>
          <a:lnRef idx="2">
            <a:schemeClr val="accent1"/>
          </a:lnRef>
          <a:fillRef idx="0">
            <a:schemeClr val="accent1"/>
          </a:fillRef>
          <a:effectRef idx="1">
            <a:schemeClr val="accent1"/>
          </a:effectRef>
          <a:fontRef idx="minor">
            <a:schemeClr val="tx1"/>
          </a:fontRef>
        </p:style>
      </p:cxnSp>
      <p:sp>
        <p:nvSpPr>
          <p:cNvPr id="22" name="Rectangle 21">
            <a:extLst>
              <a:ext uri="{C183D7F6-B498-43B3-948B-1728B52AA6E4}">
                <adec:decorative xmlns:adec="http://schemas.microsoft.com/office/drawing/2017/decorative" val="1"/>
              </a:ext>
            </a:extLst>
          </p:cNvPr>
          <p:cNvSpPr/>
          <p:nvPr/>
        </p:nvSpPr>
        <p:spPr>
          <a:xfrm>
            <a:off x="713232" y="2884932"/>
            <a:ext cx="7726679" cy="502920"/>
          </a:xfrm>
          <a:prstGeom prst="rect">
            <a:avLst/>
          </a:prstGeom>
          <a:solidFill>
            <a:srgbClr val="F7F8F8"/>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a:p>
        </p:txBody>
      </p:sp>
      <p:sp>
        <p:nvSpPr>
          <p:cNvPr id="23" name="TextBox 22">
            <a:extLst>
              <a:ext uri="{C183D7F6-B498-43B3-948B-1728B52AA6E4}">
                <adec:decorative xmlns:adec="http://schemas.microsoft.com/office/drawing/2017/decorative" val="1"/>
              </a:ext>
            </a:extLst>
          </p:cNvPr>
          <p:cNvSpPr txBox="1">
            <a:spLocks/>
          </p:cNvSpPr>
          <p:nvPr/>
        </p:nvSpPr>
        <p:spPr>
          <a:xfrm>
            <a:off x="859536" y="2971800"/>
            <a:ext cx="320040" cy="411480"/>
          </a:xfrm>
          <a:prstGeom prst="rect">
            <a:avLst/>
          </a:prstGeom>
          <a:noFill/>
        </p:spPr>
        <p:txBody>
          <a:bodyPr wrap="square" lIns="0" tIns="9144" rIns="0" bIns="9144" anchor="t">
            <a:noAutofit/>
          </a:bodyPr>
          <a:lstStyle/>
          <a:p>
            <a:pPr algn="ctr">
              <a:lnSpc>
                <a:spcPct val="100000"/>
              </a:lnSpc>
              <a:spcAft>
                <a:spcPts val="0"/>
              </a:spcAft>
            </a:pPr>
            <a:r>
              <a:rPr lang="en-GB" sz="1600" b="1" i="0">
                <a:solidFill>
                  <a:srgbClr val="00B050"/>
                </a:solidFill>
                <a:latin typeface="Aptos"/>
              </a:rPr>
              <a:t>3</a:t>
            </a:r>
          </a:p>
        </p:txBody>
      </p:sp>
      <p:sp>
        <p:nvSpPr>
          <p:cNvPr id="24" name="TextBox 23">
            <a:extLst>
              <a:ext uri="{C183D7F6-B498-43B3-948B-1728B52AA6E4}">
                <adec:decorative xmlns:adec="http://schemas.microsoft.com/office/drawing/2017/decorative" val="1"/>
              </a:ext>
            </a:extLst>
          </p:cNvPr>
          <p:cNvSpPr txBox="1">
            <a:spLocks/>
          </p:cNvSpPr>
          <p:nvPr/>
        </p:nvSpPr>
        <p:spPr>
          <a:xfrm>
            <a:off x="1417320" y="2971800"/>
            <a:ext cx="4846320" cy="420624"/>
          </a:xfrm>
          <a:prstGeom prst="rect">
            <a:avLst/>
          </a:prstGeom>
          <a:noFill/>
        </p:spPr>
        <p:txBody>
          <a:bodyPr wrap="square" lIns="0" tIns="9144" rIns="0" bIns="9144" anchor="t">
            <a:noAutofit/>
          </a:bodyPr>
          <a:lstStyle/>
          <a:p>
            <a:pPr algn="l">
              <a:lnSpc>
                <a:spcPct val="100000"/>
              </a:lnSpc>
              <a:spcAft>
                <a:spcPts val="0"/>
              </a:spcAft>
            </a:pPr>
            <a:r>
              <a:rPr lang="en-GB" sz="1500" b="0" i="0">
                <a:solidFill>
                  <a:srgbClr val="24282A"/>
                </a:solidFill>
                <a:latin typeface="Aptos"/>
              </a:rPr>
              <a:t>QCP</a:t>
            </a:r>
          </a:p>
        </p:txBody>
      </p:sp>
      <p:sp>
        <p:nvSpPr>
          <p:cNvPr id="25" name="Rectangle 24">
            <a:extLst>
              <a:ext uri="{C183D7F6-B498-43B3-948B-1728B52AA6E4}">
                <adec:decorative xmlns:adec="http://schemas.microsoft.com/office/drawing/2017/decorative" val="1"/>
              </a:ext>
            </a:extLst>
          </p:cNvPr>
          <p:cNvSpPr>
            <a:spLocks/>
          </p:cNvSpPr>
          <p:nvPr/>
        </p:nvSpPr>
        <p:spPr>
          <a:xfrm>
            <a:off x="6903720" y="3081528"/>
            <a:ext cx="109728" cy="109728"/>
          </a:xfrm>
          <a:prstGeom prst="rect">
            <a:avLst/>
          </a:prstGeom>
          <a:solidFill>
            <a:srgbClr val="E97132"/>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GB"/>
          </a:p>
        </p:txBody>
      </p:sp>
      <p:sp>
        <p:nvSpPr>
          <p:cNvPr id="26" name="TextBox 25"/>
          <p:cNvSpPr txBox="1"/>
          <p:nvPr/>
        </p:nvSpPr>
        <p:spPr>
          <a:xfrm>
            <a:off x="7123176" y="2971800"/>
            <a:ext cx="1170432" cy="420624"/>
          </a:xfrm>
          <a:prstGeom prst="rect">
            <a:avLst/>
          </a:prstGeom>
          <a:noFill/>
        </p:spPr>
        <p:txBody>
          <a:bodyPr wrap="square" lIns="0" tIns="9144" rIns="0" bIns="9144" anchor="t">
            <a:noAutofit/>
          </a:bodyPr>
          <a:lstStyle/>
          <a:p>
            <a:pPr algn="l">
              <a:lnSpc>
                <a:spcPct val="100000"/>
              </a:lnSpc>
              <a:spcAft>
                <a:spcPts val="0"/>
              </a:spcAft>
            </a:pPr>
            <a:r>
              <a:rPr lang="en-GB" sz="1500" b="1" i="0">
                <a:solidFill>
                  <a:srgbClr val="E97132"/>
                </a:solidFill>
                <a:latin typeface="Aptos"/>
              </a:rPr>
              <a:t>Cluster 2</a:t>
            </a:r>
          </a:p>
        </p:txBody>
      </p:sp>
      <p:cxnSp>
        <p:nvCxnSpPr>
          <p:cNvPr id="27" name="Connector 26"/>
          <p:cNvCxnSpPr/>
          <p:nvPr/>
        </p:nvCxnSpPr>
        <p:spPr>
          <a:xfrm>
            <a:off x="749808" y="3392424"/>
            <a:ext cx="7708392" cy="0"/>
          </a:xfrm>
          <a:prstGeom prst="line">
            <a:avLst/>
          </a:prstGeom>
          <a:ln w="6985">
            <a:solidFill>
              <a:srgbClr val="E8E8E8"/>
            </a:solidFill>
          </a:ln>
        </p:spPr>
        <p:style>
          <a:lnRef idx="2">
            <a:schemeClr val="accent1"/>
          </a:lnRef>
          <a:fillRef idx="0">
            <a:schemeClr val="accent1"/>
          </a:fillRef>
          <a:effectRef idx="1">
            <a:schemeClr val="accent1"/>
          </a:effectRef>
          <a:fontRef idx="minor">
            <a:schemeClr val="tx1"/>
          </a:fontRef>
        </p:style>
      </p:cxnSp>
      <p:sp>
        <p:nvSpPr>
          <p:cNvPr id="28" name="TextBox 27">
            <a:extLst>
              <a:ext uri="{C183D7F6-B498-43B3-948B-1728B52AA6E4}">
                <adec:decorative xmlns:adec="http://schemas.microsoft.com/office/drawing/2017/decorative" val="1"/>
              </a:ext>
            </a:extLst>
          </p:cNvPr>
          <p:cNvSpPr txBox="1">
            <a:spLocks/>
          </p:cNvSpPr>
          <p:nvPr/>
        </p:nvSpPr>
        <p:spPr>
          <a:xfrm>
            <a:off x="859536" y="3429000"/>
            <a:ext cx="320040" cy="411480"/>
          </a:xfrm>
          <a:prstGeom prst="rect">
            <a:avLst/>
          </a:prstGeom>
          <a:noFill/>
        </p:spPr>
        <p:txBody>
          <a:bodyPr wrap="square" lIns="0" tIns="9144" rIns="0" bIns="9144" anchor="t">
            <a:noAutofit/>
          </a:bodyPr>
          <a:lstStyle/>
          <a:p>
            <a:pPr algn="ctr">
              <a:lnSpc>
                <a:spcPct val="100000"/>
              </a:lnSpc>
              <a:spcAft>
                <a:spcPts val="0"/>
              </a:spcAft>
            </a:pPr>
            <a:r>
              <a:rPr lang="en-GB" sz="1600" b="1" i="0">
                <a:solidFill>
                  <a:srgbClr val="00B050"/>
                </a:solidFill>
                <a:latin typeface="Aptos"/>
              </a:rPr>
              <a:t>4</a:t>
            </a:r>
          </a:p>
        </p:txBody>
      </p:sp>
      <p:sp>
        <p:nvSpPr>
          <p:cNvPr id="29" name="TextBox 28"/>
          <p:cNvSpPr txBox="1"/>
          <p:nvPr/>
        </p:nvSpPr>
        <p:spPr>
          <a:xfrm>
            <a:off x="1417320" y="3429000"/>
            <a:ext cx="4846320" cy="420624"/>
          </a:xfrm>
          <a:prstGeom prst="rect">
            <a:avLst/>
          </a:prstGeom>
          <a:noFill/>
        </p:spPr>
        <p:txBody>
          <a:bodyPr wrap="square" lIns="0" tIns="9144" rIns="0" bIns="9144" anchor="t">
            <a:noAutofit/>
          </a:bodyPr>
          <a:lstStyle/>
          <a:p>
            <a:pPr algn="l">
              <a:lnSpc>
                <a:spcPct val="100000"/>
              </a:lnSpc>
              <a:spcAft>
                <a:spcPts val="0"/>
              </a:spcAft>
            </a:pPr>
            <a:r>
              <a:rPr lang="en-GB" sz="1500" b="0" i="0">
                <a:solidFill>
                  <a:srgbClr val="24282A"/>
                </a:solidFill>
                <a:latin typeface="Aptos"/>
              </a:rPr>
              <a:t>Common profiles</a:t>
            </a:r>
          </a:p>
        </p:txBody>
      </p:sp>
      <p:sp>
        <p:nvSpPr>
          <p:cNvPr id="30" name="Rectangle 29">
            <a:extLst>
              <a:ext uri="{C183D7F6-B498-43B3-948B-1728B52AA6E4}">
                <adec:decorative xmlns:adec="http://schemas.microsoft.com/office/drawing/2017/decorative" val="1"/>
              </a:ext>
            </a:extLst>
          </p:cNvPr>
          <p:cNvSpPr/>
          <p:nvPr/>
        </p:nvSpPr>
        <p:spPr>
          <a:xfrm>
            <a:off x="6903720" y="3538728"/>
            <a:ext cx="109728" cy="109728"/>
          </a:xfrm>
          <a:prstGeom prst="rect">
            <a:avLst/>
          </a:prstGeom>
          <a:solidFill>
            <a:srgbClr val="196B24"/>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a:p>
        </p:txBody>
      </p:sp>
      <p:sp>
        <p:nvSpPr>
          <p:cNvPr id="31" name="TextBox 30"/>
          <p:cNvSpPr txBox="1"/>
          <p:nvPr/>
        </p:nvSpPr>
        <p:spPr>
          <a:xfrm>
            <a:off x="7123176" y="3429000"/>
            <a:ext cx="1170432" cy="420624"/>
          </a:xfrm>
          <a:prstGeom prst="rect">
            <a:avLst/>
          </a:prstGeom>
          <a:noFill/>
        </p:spPr>
        <p:txBody>
          <a:bodyPr wrap="square" lIns="0" tIns="9144" rIns="0" bIns="9144" anchor="t">
            <a:noAutofit/>
          </a:bodyPr>
          <a:lstStyle/>
          <a:p>
            <a:pPr algn="l">
              <a:lnSpc>
                <a:spcPct val="100000"/>
              </a:lnSpc>
              <a:spcAft>
                <a:spcPts val="0"/>
              </a:spcAft>
            </a:pPr>
            <a:r>
              <a:rPr lang="en-GB" sz="1500" b="1" i="0">
                <a:solidFill>
                  <a:srgbClr val="196B24"/>
                </a:solidFill>
                <a:latin typeface="Aptos"/>
              </a:rPr>
              <a:t>Cluster 3</a:t>
            </a:r>
          </a:p>
        </p:txBody>
      </p:sp>
      <p:cxnSp>
        <p:nvCxnSpPr>
          <p:cNvPr id="32" name="Connector 31"/>
          <p:cNvCxnSpPr/>
          <p:nvPr/>
        </p:nvCxnSpPr>
        <p:spPr>
          <a:xfrm>
            <a:off x="749808" y="3849624"/>
            <a:ext cx="7708392" cy="0"/>
          </a:xfrm>
          <a:prstGeom prst="line">
            <a:avLst/>
          </a:prstGeom>
          <a:ln w="6985">
            <a:solidFill>
              <a:srgbClr val="E8E8E8"/>
            </a:solidFill>
          </a:ln>
        </p:spPr>
        <p:style>
          <a:lnRef idx="2">
            <a:schemeClr val="accent1"/>
          </a:lnRef>
          <a:fillRef idx="0">
            <a:schemeClr val="accent1"/>
          </a:fillRef>
          <a:effectRef idx="1">
            <a:schemeClr val="accent1"/>
          </a:effectRef>
          <a:fontRef idx="minor">
            <a:schemeClr val="tx1"/>
          </a:fontRef>
        </p:style>
      </p:cxnSp>
      <p:sp>
        <p:nvSpPr>
          <p:cNvPr id="33" name="Rectangle 32">
            <a:extLst>
              <a:ext uri="{C183D7F6-B498-43B3-948B-1728B52AA6E4}">
                <adec:decorative xmlns:adec="http://schemas.microsoft.com/office/drawing/2017/decorative" val="1"/>
              </a:ext>
            </a:extLst>
          </p:cNvPr>
          <p:cNvSpPr>
            <a:spLocks/>
          </p:cNvSpPr>
          <p:nvPr/>
        </p:nvSpPr>
        <p:spPr>
          <a:xfrm>
            <a:off x="713232" y="3799332"/>
            <a:ext cx="7726679" cy="685800"/>
          </a:xfrm>
          <a:prstGeom prst="rect">
            <a:avLst/>
          </a:prstGeom>
          <a:solidFill>
            <a:srgbClr val="F7F8F8"/>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GB"/>
          </a:p>
        </p:txBody>
      </p:sp>
      <p:sp>
        <p:nvSpPr>
          <p:cNvPr id="34" name="TextBox 33">
            <a:extLst>
              <a:ext uri="{C183D7F6-B498-43B3-948B-1728B52AA6E4}">
                <adec:decorative xmlns:adec="http://schemas.microsoft.com/office/drawing/2017/decorative" val="1"/>
              </a:ext>
            </a:extLst>
          </p:cNvPr>
          <p:cNvSpPr txBox="1">
            <a:spLocks/>
          </p:cNvSpPr>
          <p:nvPr/>
        </p:nvSpPr>
        <p:spPr>
          <a:xfrm>
            <a:off x="859536" y="3886200"/>
            <a:ext cx="320040" cy="594359"/>
          </a:xfrm>
          <a:prstGeom prst="rect">
            <a:avLst/>
          </a:prstGeom>
          <a:noFill/>
        </p:spPr>
        <p:txBody>
          <a:bodyPr wrap="square" lIns="0" tIns="9144" rIns="0" bIns="9144" anchor="t">
            <a:noAutofit/>
          </a:bodyPr>
          <a:lstStyle/>
          <a:p>
            <a:pPr algn="ctr">
              <a:lnSpc>
                <a:spcPct val="100000"/>
              </a:lnSpc>
              <a:spcAft>
                <a:spcPts val="0"/>
              </a:spcAft>
            </a:pPr>
            <a:r>
              <a:rPr lang="en-GB" sz="1600" b="1" i="0">
                <a:solidFill>
                  <a:srgbClr val="00B050"/>
                </a:solidFill>
                <a:latin typeface="Aptos"/>
              </a:rPr>
              <a:t>5</a:t>
            </a:r>
          </a:p>
        </p:txBody>
      </p:sp>
      <p:sp>
        <p:nvSpPr>
          <p:cNvPr id="35" name="TextBox 34"/>
          <p:cNvSpPr txBox="1"/>
          <p:nvPr/>
        </p:nvSpPr>
        <p:spPr>
          <a:xfrm>
            <a:off x="1417320" y="3886200"/>
            <a:ext cx="4846320" cy="603503"/>
          </a:xfrm>
          <a:prstGeom prst="rect">
            <a:avLst/>
          </a:prstGeom>
          <a:noFill/>
        </p:spPr>
        <p:txBody>
          <a:bodyPr wrap="square" lIns="0" tIns="9144" rIns="0" bIns="9144" anchor="t">
            <a:noAutofit/>
          </a:bodyPr>
          <a:lstStyle/>
          <a:p>
            <a:pPr algn="l">
              <a:lnSpc>
                <a:spcPct val="100000"/>
              </a:lnSpc>
              <a:spcAft>
                <a:spcPts val="0"/>
              </a:spcAft>
            </a:pPr>
            <a:r>
              <a:rPr lang="en-GB" sz="1420" b="0" i="0">
                <a:solidFill>
                  <a:srgbClr val="24282A"/>
                </a:solidFill>
                <a:latin typeface="Aptos"/>
              </a:rPr>
              <a:t>Capacity development and support to NQFs, CATS</a:t>
            </a:r>
          </a:p>
        </p:txBody>
      </p:sp>
      <p:sp>
        <p:nvSpPr>
          <p:cNvPr id="36" name="Rectangle 35">
            <a:extLst>
              <a:ext uri="{C183D7F6-B498-43B3-948B-1728B52AA6E4}">
                <adec:decorative xmlns:adec="http://schemas.microsoft.com/office/drawing/2017/decorative" val="1"/>
              </a:ext>
            </a:extLst>
          </p:cNvPr>
          <p:cNvSpPr/>
          <p:nvPr/>
        </p:nvSpPr>
        <p:spPr>
          <a:xfrm>
            <a:off x="6903720" y="3995928"/>
            <a:ext cx="109728" cy="109728"/>
          </a:xfrm>
          <a:prstGeom prst="rect">
            <a:avLst/>
          </a:prstGeom>
          <a:solidFill>
            <a:srgbClr val="196B24"/>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a:p>
        </p:txBody>
      </p:sp>
      <p:sp>
        <p:nvSpPr>
          <p:cNvPr id="37" name="TextBox 36"/>
          <p:cNvSpPr txBox="1"/>
          <p:nvPr/>
        </p:nvSpPr>
        <p:spPr>
          <a:xfrm>
            <a:off x="7123176" y="3886200"/>
            <a:ext cx="1170432" cy="603503"/>
          </a:xfrm>
          <a:prstGeom prst="rect">
            <a:avLst/>
          </a:prstGeom>
          <a:noFill/>
        </p:spPr>
        <p:txBody>
          <a:bodyPr wrap="square" lIns="0" tIns="9144" rIns="0" bIns="9144" anchor="t">
            <a:noAutofit/>
          </a:bodyPr>
          <a:lstStyle/>
          <a:p>
            <a:pPr algn="l">
              <a:lnSpc>
                <a:spcPct val="100000"/>
              </a:lnSpc>
              <a:spcAft>
                <a:spcPts val="0"/>
              </a:spcAft>
            </a:pPr>
            <a:r>
              <a:rPr lang="en-GB" sz="1500" b="1" i="0">
                <a:solidFill>
                  <a:srgbClr val="196B24"/>
                </a:solidFill>
                <a:latin typeface="Aptos"/>
              </a:rPr>
              <a:t>Cluster 3</a:t>
            </a:r>
          </a:p>
        </p:txBody>
      </p:sp>
      <p:cxnSp>
        <p:nvCxnSpPr>
          <p:cNvPr id="38" name="Connector 37"/>
          <p:cNvCxnSpPr/>
          <p:nvPr/>
        </p:nvCxnSpPr>
        <p:spPr>
          <a:xfrm>
            <a:off x="749808" y="4489704"/>
            <a:ext cx="7708392" cy="0"/>
          </a:xfrm>
          <a:prstGeom prst="line">
            <a:avLst/>
          </a:prstGeom>
          <a:ln w="6985">
            <a:solidFill>
              <a:srgbClr val="E8E8E8"/>
            </a:solidFill>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859536" y="4526280"/>
            <a:ext cx="320040" cy="411480"/>
          </a:xfrm>
          <a:prstGeom prst="rect">
            <a:avLst/>
          </a:prstGeom>
          <a:noFill/>
        </p:spPr>
        <p:txBody>
          <a:bodyPr wrap="square" lIns="0" tIns="9144" rIns="0" bIns="9144" anchor="t">
            <a:noAutofit/>
          </a:bodyPr>
          <a:lstStyle/>
          <a:p>
            <a:pPr algn="ctr">
              <a:lnSpc>
                <a:spcPct val="100000"/>
              </a:lnSpc>
              <a:spcAft>
                <a:spcPts val="0"/>
              </a:spcAft>
            </a:pPr>
            <a:r>
              <a:rPr lang="en-GB" sz="1600" b="1" i="0">
                <a:solidFill>
                  <a:srgbClr val="00B050"/>
                </a:solidFill>
                <a:latin typeface="Aptos"/>
              </a:rPr>
              <a:t>6</a:t>
            </a:r>
          </a:p>
        </p:txBody>
      </p:sp>
      <p:sp>
        <p:nvSpPr>
          <p:cNvPr id="40" name="TextBox 39">
            <a:extLst>
              <a:ext uri="{C183D7F6-B498-43B3-948B-1728B52AA6E4}">
                <adec:decorative xmlns:adec="http://schemas.microsoft.com/office/drawing/2017/decorative" val="1"/>
              </a:ext>
            </a:extLst>
          </p:cNvPr>
          <p:cNvSpPr txBox="1">
            <a:spLocks/>
          </p:cNvSpPr>
          <p:nvPr/>
        </p:nvSpPr>
        <p:spPr>
          <a:xfrm>
            <a:off x="1417320" y="4526280"/>
            <a:ext cx="4846320" cy="420624"/>
          </a:xfrm>
          <a:prstGeom prst="rect">
            <a:avLst/>
          </a:prstGeom>
          <a:noFill/>
        </p:spPr>
        <p:txBody>
          <a:bodyPr wrap="square" lIns="0" tIns="9144" rIns="0" bIns="9144" anchor="t">
            <a:noAutofit/>
          </a:bodyPr>
          <a:lstStyle/>
          <a:p>
            <a:pPr algn="l">
              <a:lnSpc>
                <a:spcPct val="100000"/>
              </a:lnSpc>
              <a:spcAft>
                <a:spcPts val="0"/>
              </a:spcAft>
            </a:pPr>
            <a:r>
              <a:rPr lang="en-GB" sz="1500" b="0" i="0" dirty="0">
                <a:solidFill>
                  <a:srgbClr val="24282A"/>
                </a:solidFill>
                <a:latin typeface="Aptos"/>
              </a:rPr>
              <a:t>Communication and advocacy</a:t>
            </a:r>
          </a:p>
        </p:txBody>
      </p:sp>
      <p:sp>
        <p:nvSpPr>
          <p:cNvPr id="41" name="Rectangle 40">
            <a:extLst>
              <a:ext uri="{C183D7F6-B498-43B3-948B-1728B52AA6E4}">
                <adec:decorative xmlns:adec="http://schemas.microsoft.com/office/drawing/2017/decorative" val="1"/>
              </a:ext>
            </a:extLst>
          </p:cNvPr>
          <p:cNvSpPr>
            <a:spLocks/>
          </p:cNvSpPr>
          <p:nvPr/>
        </p:nvSpPr>
        <p:spPr>
          <a:xfrm>
            <a:off x="6903720" y="4636008"/>
            <a:ext cx="109728" cy="109728"/>
          </a:xfrm>
          <a:prstGeom prst="rect">
            <a:avLst/>
          </a:prstGeom>
          <a:solidFill>
            <a:srgbClr val="A02B93"/>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GB"/>
          </a:p>
        </p:txBody>
      </p:sp>
      <p:sp>
        <p:nvSpPr>
          <p:cNvPr id="42" name="TextBox 41">
            <a:extLst>
              <a:ext uri="{C183D7F6-B498-43B3-948B-1728B52AA6E4}">
                <adec:decorative xmlns:adec="http://schemas.microsoft.com/office/drawing/2017/decorative" val="1"/>
              </a:ext>
            </a:extLst>
          </p:cNvPr>
          <p:cNvSpPr txBox="1">
            <a:spLocks/>
          </p:cNvSpPr>
          <p:nvPr/>
        </p:nvSpPr>
        <p:spPr>
          <a:xfrm>
            <a:off x="7123176" y="4526280"/>
            <a:ext cx="1170432" cy="420624"/>
          </a:xfrm>
          <a:prstGeom prst="rect">
            <a:avLst/>
          </a:prstGeom>
          <a:noFill/>
        </p:spPr>
        <p:txBody>
          <a:bodyPr wrap="square" lIns="0" tIns="9144" rIns="0" bIns="9144" anchor="t">
            <a:noAutofit/>
          </a:bodyPr>
          <a:lstStyle/>
          <a:p>
            <a:pPr algn="l">
              <a:lnSpc>
                <a:spcPct val="100000"/>
              </a:lnSpc>
              <a:spcAft>
                <a:spcPts val="0"/>
              </a:spcAft>
            </a:pPr>
            <a:r>
              <a:rPr lang="en-GB" sz="1500" b="1" i="0">
                <a:solidFill>
                  <a:srgbClr val="A02B93"/>
                </a:solidFill>
                <a:latin typeface="Aptos"/>
              </a:rPr>
              <a:t>Cluster 4</a:t>
            </a:r>
          </a:p>
        </p:txBody>
      </p:sp>
      <p:cxnSp>
        <p:nvCxnSpPr>
          <p:cNvPr id="43" name="Connector 42"/>
          <p:cNvCxnSpPr/>
          <p:nvPr/>
        </p:nvCxnSpPr>
        <p:spPr>
          <a:xfrm>
            <a:off x="749808" y="4946904"/>
            <a:ext cx="7708392" cy="0"/>
          </a:xfrm>
          <a:prstGeom prst="line">
            <a:avLst/>
          </a:prstGeom>
          <a:ln w="6985">
            <a:solidFill>
              <a:srgbClr val="E8E8E8"/>
            </a:solidFill>
          </a:ln>
        </p:spPr>
        <p:style>
          <a:lnRef idx="2">
            <a:schemeClr val="accent1"/>
          </a:lnRef>
          <a:fillRef idx="0">
            <a:schemeClr val="accent1"/>
          </a:fillRef>
          <a:effectRef idx="1">
            <a:schemeClr val="accent1"/>
          </a:effectRef>
          <a:fontRef idx="minor">
            <a:schemeClr val="tx1"/>
          </a:fontRef>
        </p:style>
      </p:cxnSp>
      <p:sp>
        <p:nvSpPr>
          <p:cNvPr id="44" name="Rectangle 43">
            <a:extLst>
              <a:ext uri="{C183D7F6-B498-43B3-948B-1728B52AA6E4}">
                <adec:decorative xmlns:adec="http://schemas.microsoft.com/office/drawing/2017/decorative" val="1"/>
              </a:ext>
            </a:extLst>
          </p:cNvPr>
          <p:cNvSpPr/>
          <p:nvPr/>
        </p:nvSpPr>
        <p:spPr>
          <a:xfrm>
            <a:off x="713232" y="4896612"/>
            <a:ext cx="7726679" cy="612648"/>
          </a:xfrm>
          <a:prstGeom prst="rect">
            <a:avLst/>
          </a:prstGeom>
          <a:solidFill>
            <a:srgbClr val="F7F8F8"/>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a:p>
        </p:txBody>
      </p:sp>
      <p:sp>
        <p:nvSpPr>
          <p:cNvPr id="45" name="TextBox 44"/>
          <p:cNvSpPr txBox="1"/>
          <p:nvPr/>
        </p:nvSpPr>
        <p:spPr>
          <a:xfrm>
            <a:off x="859536" y="4983480"/>
            <a:ext cx="320040" cy="521207"/>
          </a:xfrm>
          <a:prstGeom prst="rect">
            <a:avLst/>
          </a:prstGeom>
          <a:noFill/>
        </p:spPr>
        <p:txBody>
          <a:bodyPr wrap="square" lIns="0" tIns="9144" rIns="0" bIns="9144" anchor="t">
            <a:noAutofit/>
          </a:bodyPr>
          <a:lstStyle/>
          <a:p>
            <a:pPr algn="ctr">
              <a:lnSpc>
                <a:spcPct val="100000"/>
              </a:lnSpc>
              <a:spcAft>
                <a:spcPts val="0"/>
              </a:spcAft>
            </a:pPr>
            <a:r>
              <a:rPr lang="en-GB" sz="1600" b="1" i="0">
                <a:solidFill>
                  <a:srgbClr val="00B050"/>
                </a:solidFill>
                <a:latin typeface="Aptos"/>
              </a:rPr>
              <a:t>7</a:t>
            </a:r>
          </a:p>
        </p:txBody>
      </p:sp>
      <p:sp>
        <p:nvSpPr>
          <p:cNvPr id="46" name="TextBox 45">
            <a:extLst>
              <a:ext uri="{C183D7F6-B498-43B3-948B-1728B52AA6E4}">
                <adec:decorative xmlns:adec="http://schemas.microsoft.com/office/drawing/2017/decorative" val="1"/>
              </a:ext>
            </a:extLst>
          </p:cNvPr>
          <p:cNvSpPr txBox="1">
            <a:spLocks/>
          </p:cNvSpPr>
          <p:nvPr/>
        </p:nvSpPr>
        <p:spPr>
          <a:xfrm>
            <a:off x="1417320" y="4983480"/>
            <a:ext cx="4846320" cy="530352"/>
          </a:xfrm>
          <a:prstGeom prst="rect">
            <a:avLst/>
          </a:prstGeom>
          <a:noFill/>
        </p:spPr>
        <p:txBody>
          <a:bodyPr wrap="square" lIns="0" tIns="9144" rIns="0" bIns="9144" anchor="t">
            <a:noAutofit/>
          </a:bodyPr>
          <a:lstStyle/>
          <a:p>
            <a:pPr algn="l">
              <a:lnSpc>
                <a:spcPct val="100000"/>
              </a:lnSpc>
              <a:spcAft>
                <a:spcPts val="0"/>
              </a:spcAft>
            </a:pPr>
            <a:r>
              <a:rPr lang="en-GB" sz="1500" b="0" i="0">
                <a:solidFill>
                  <a:srgbClr val="24282A"/>
                </a:solidFill>
                <a:latin typeface="Aptos"/>
              </a:rPr>
              <a:t>Analysis, monitoring and evaluation</a:t>
            </a:r>
          </a:p>
        </p:txBody>
      </p:sp>
      <p:sp>
        <p:nvSpPr>
          <p:cNvPr id="47" name="Rectangle 46">
            <a:extLst>
              <a:ext uri="{C183D7F6-B498-43B3-948B-1728B52AA6E4}">
                <adec:decorative xmlns:adec="http://schemas.microsoft.com/office/drawing/2017/decorative" val="1"/>
              </a:ext>
            </a:extLst>
          </p:cNvPr>
          <p:cNvSpPr>
            <a:spLocks/>
          </p:cNvSpPr>
          <p:nvPr/>
        </p:nvSpPr>
        <p:spPr>
          <a:xfrm>
            <a:off x="6903720" y="5093208"/>
            <a:ext cx="109728" cy="109728"/>
          </a:xfrm>
          <a:prstGeom prst="rect">
            <a:avLst/>
          </a:prstGeom>
          <a:solidFill>
            <a:srgbClr val="196B24"/>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GB"/>
          </a:p>
        </p:txBody>
      </p:sp>
      <p:sp>
        <p:nvSpPr>
          <p:cNvPr id="48" name="TextBox 47">
            <a:extLst>
              <a:ext uri="{C183D7F6-B498-43B3-948B-1728B52AA6E4}">
                <adec:decorative xmlns:adec="http://schemas.microsoft.com/office/drawing/2017/decorative" val="1"/>
              </a:ext>
            </a:extLst>
          </p:cNvPr>
          <p:cNvSpPr txBox="1">
            <a:spLocks/>
          </p:cNvSpPr>
          <p:nvPr/>
        </p:nvSpPr>
        <p:spPr>
          <a:xfrm>
            <a:off x="7123176" y="4983480"/>
            <a:ext cx="1170432" cy="530352"/>
          </a:xfrm>
          <a:prstGeom prst="rect">
            <a:avLst/>
          </a:prstGeom>
          <a:noFill/>
        </p:spPr>
        <p:txBody>
          <a:bodyPr wrap="square" lIns="0" tIns="9144" rIns="0" bIns="9144" anchor="t">
            <a:noAutofit/>
          </a:bodyPr>
          <a:lstStyle/>
          <a:p>
            <a:pPr algn="l">
              <a:lnSpc>
                <a:spcPct val="100000"/>
              </a:lnSpc>
              <a:spcAft>
                <a:spcPts val="0"/>
              </a:spcAft>
            </a:pPr>
            <a:r>
              <a:rPr lang="en-GB" sz="1500" b="1" i="0">
                <a:solidFill>
                  <a:srgbClr val="196B24"/>
                </a:solidFill>
                <a:latin typeface="Aptos"/>
              </a:rPr>
              <a:t>Cluster 3</a:t>
            </a:r>
          </a:p>
        </p:txBody>
      </p:sp>
      <p:cxnSp>
        <p:nvCxnSpPr>
          <p:cNvPr id="49" name="Connector 48"/>
          <p:cNvCxnSpPr>
            <a:cxnSpLocks/>
          </p:cNvCxnSpPr>
          <p:nvPr/>
        </p:nvCxnSpPr>
        <p:spPr>
          <a:xfrm>
            <a:off x="749808" y="5513832"/>
            <a:ext cx="7708392" cy="0"/>
          </a:xfrm>
          <a:prstGeom prst="line">
            <a:avLst/>
          </a:prstGeom>
          <a:ln w="6985">
            <a:solidFill>
              <a:srgbClr val="E8E8E8"/>
            </a:solidFill>
          </a:ln>
        </p:spPr>
        <p:style>
          <a:lnRef idx="2">
            <a:schemeClr val="accent1"/>
          </a:lnRef>
          <a:fillRef idx="0">
            <a:schemeClr val="accent1"/>
          </a:fillRef>
          <a:effectRef idx="1">
            <a:schemeClr val="accent1"/>
          </a:effectRef>
          <a:fontRef idx="minor">
            <a:schemeClr val="tx1"/>
          </a:fontRef>
        </p:style>
      </p:cxnSp>
      <p:sp>
        <p:nvSpPr>
          <p:cNvPr id="50" name="Rectangle 49">
            <a:extLst>
              <a:ext uri="{C183D7F6-B498-43B3-948B-1728B52AA6E4}">
                <adec:decorative xmlns:adec="http://schemas.microsoft.com/office/drawing/2017/decorative" val="1"/>
              </a:ext>
            </a:extLst>
          </p:cNvPr>
          <p:cNvSpPr>
            <a:spLocks/>
          </p:cNvSpPr>
          <p:nvPr/>
        </p:nvSpPr>
        <p:spPr>
          <a:xfrm>
            <a:off x="8887968" y="1901952"/>
            <a:ext cx="2414016" cy="3721608"/>
          </a:xfrm>
          <a:prstGeom prst="rect">
            <a:avLst/>
          </a:prstGeom>
          <a:solidFill>
            <a:srgbClr val="ECF8EF"/>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GB"/>
          </a:p>
        </p:txBody>
      </p:sp>
      <p:sp>
        <p:nvSpPr>
          <p:cNvPr id="51" name="Rectangle 50">
            <a:extLst>
              <a:ext uri="{C183D7F6-B498-43B3-948B-1728B52AA6E4}">
                <adec:decorative xmlns:adec="http://schemas.microsoft.com/office/drawing/2017/decorative" val="1"/>
              </a:ext>
            </a:extLst>
          </p:cNvPr>
          <p:cNvSpPr>
            <a:spLocks/>
          </p:cNvSpPr>
          <p:nvPr/>
        </p:nvSpPr>
        <p:spPr>
          <a:xfrm>
            <a:off x="8887968" y="1901952"/>
            <a:ext cx="2414016" cy="73152"/>
          </a:xfrm>
          <a:prstGeom prst="rect">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GB"/>
          </a:p>
        </p:txBody>
      </p:sp>
      <p:cxnSp>
        <p:nvCxnSpPr>
          <p:cNvPr id="52" name="Connector 51"/>
          <p:cNvCxnSpPr/>
          <p:nvPr/>
        </p:nvCxnSpPr>
        <p:spPr>
          <a:xfrm>
            <a:off x="8641080" y="3749039"/>
            <a:ext cx="246888" cy="0"/>
          </a:xfrm>
          <a:prstGeom prst="line">
            <a:avLst/>
          </a:prstGeom>
          <a:ln w="17780">
            <a:solidFill>
              <a:srgbClr val="00B050"/>
            </a:solidFill>
          </a:ln>
        </p:spPr>
        <p:style>
          <a:lnRef idx="2">
            <a:schemeClr val="accent1"/>
          </a:lnRef>
          <a:fillRef idx="0">
            <a:schemeClr val="accent1"/>
          </a:fillRef>
          <a:effectRef idx="1">
            <a:schemeClr val="accent1"/>
          </a:effectRef>
          <a:fontRef idx="minor">
            <a:schemeClr val="tx1"/>
          </a:fontRef>
        </p:style>
      </p:cxnSp>
      <p:sp>
        <p:nvSpPr>
          <p:cNvPr id="53" name="TextBox 52"/>
          <p:cNvSpPr txBox="1"/>
          <p:nvPr/>
        </p:nvSpPr>
        <p:spPr>
          <a:xfrm>
            <a:off x="9070848" y="2157984"/>
            <a:ext cx="2048256" cy="329184"/>
          </a:xfrm>
          <a:prstGeom prst="rect">
            <a:avLst/>
          </a:prstGeom>
          <a:noFill/>
        </p:spPr>
        <p:txBody>
          <a:bodyPr wrap="square" lIns="0" tIns="9144" rIns="0" bIns="9144" anchor="t">
            <a:noAutofit/>
          </a:bodyPr>
          <a:lstStyle/>
          <a:p>
            <a:r>
              <a:rPr lang="en-GB" sz="2000" b="1" dirty="0">
                <a:solidFill>
                  <a:schemeClr val="accent1"/>
                </a:solidFill>
                <a:latin typeface="Nunito Sans" pitchFamily="2" charset="0"/>
              </a:rPr>
              <a:t>ACQF Network’s</a:t>
            </a:r>
          </a:p>
          <a:p>
            <a:r>
              <a:rPr lang="en-GB" sz="2000" b="1" dirty="0">
                <a:solidFill>
                  <a:schemeClr val="accent1"/>
                </a:solidFill>
                <a:latin typeface="Nunito Sans" pitchFamily="2" charset="0"/>
              </a:rPr>
              <a:t>Presidency</a:t>
            </a:r>
          </a:p>
          <a:p>
            <a:pPr algn="l">
              <a:lnSpc>
                <a:spcPct val="100000"/>
              </a:lnSpc>
              <a:spcAft>
                <a:spcPts val="0"/>
              </a:spcAft>
            </a:pPr>
            <a:endParaRPr lang="en-GB" sz="2000" b="1" i="0" dirty="0">
              <a:solidFill>
                <a:srgbClr val="00B050"/>
              </a:solidFill>
              <a:latin typeface="Nunito Sans" pitchFamily="2" charset="0"/>
            </a:endParaRPr>
          </a:p>
        </p:txBody>
      </p:sp>
      <p:sp>
        <p:nvSpPr>
          <p:cNvPr id="54" name="TextBox 53">
            <a:extLst>
              <a:ext uri="{C183D7F6-B498-43B3-948B-1728B52AA6E4}">
                <adec:decorative xmlns:adec="http://schemas.microsoft.com/office/drawing/2017/decorative" val="1"/>
              </a:ext>
            </a:extLst>
          </p:cNvPr>
          <p:cNvSpPr txBox="1">
            <a:spLocks/>
          </p:cNvSpPr>
          <p:nvPr/>
        </p:nvSpPr>
        <p:spPr>
          <a:xfrm>
            <a:off x="9070848" y="2523744"/>
            <a:ext cx="2048256" cy="502920"/>
          </a:xfrm>
          <a:prstGeom prst="rect">
            <a:avLst/>
          </a:prstGeom>
          <a:noFill/>
        </p:spPr>
        <p:txBody>
          <a:bodyPr wrap="square" lIns="0" tIns="9144" rIns="0" bIns="9144" anchor="t">
            <a:noAutofit/>
          </a:bodyPr>
          <a:lstStyle/>
          <a:p>
            <a:pPr algn="l">
              <a:lnSpc>
                <a:spcPct val="100000"/>
              </a:lnSpc>
              <a:spcAft>
                <a:spcPts val="0"/>
              </a:spcAft>
            </a:pPr>
            <a:endParaRPr lang="en-GB" sz="1500" b="1" i="0" dirty="0">
              <a:solidFill>
                <a:srgbClr val="24282A"/>
              </a:solidFill>
              <a:latin typeface="Nunito Sans" pitchFamily="2" charset="0"/>
            </a:endParaRPr>
          </a:p>
        </p:txBody>
      </p:sp>
      <p:cxnSp>
        <p:nvCxnSpPr>
          <p:cNvPr id="55" name="Connector 54"/>
          <p:cNvCxnSpPr/>
          <p:nvPr/>
        </p:nvCxnSpPr>
        <p:spPr>
          <a:xfrm>
            <a:off x="9070848" y="3163824"/>
            <a:ext cx="2048256" cy="0"/>
          </a:xfrm>
          <a:prstGeom prst="line">
            <a:avLst/>
          </a:prstGeom>
          <a:ln w="10160">
            <a:solidFill>
              <a:srgbClr val="E8E8E8"/>
            </a:solidFill>
          </a:ln>
        </p:spPr>
        <p:style>
          <a:lnRef idx="2">
            <a:schemeClr val="accent1"/>
          </a:lnRef>
          <a:fillRef idx="0">
            <a:schemeClr val="accent1"/>
          </a:fillRef>
          <a:effectRef idx="1">
            <a:schemeClr val="accent1"/>
          </a:effectRef>
          <a:fontRef idx="minor">
            <a:schemeClr val="tx1"/>
          </a:fontRef>
        </p:style>
      </p:cxnSp>
      <p:sp>
        <p:nvSpPr>
          <p:cNvPr id="56" name="TextBox 55"/>
          <p:cNvSpPr txBox="1"/>
          <p:nvPr/>
        </p:nvSpPr>
        <p:spPr>
          <a:xfrm>
            <a:off x="8924542" y="3191256"/>
            <a:ext cx="2048255" cy="393190"/>
          </a:xfrm>
          <a:prstGeom prst="rect">
            <a:avLst/>
          </a:prstGeom>
          <a:noFill/>
        </p:spPr>
        <p:txBody>
          <a:bodyPr wrap="square" lIns="0" tIns="9144" rIns="0" bIns="9144" anchor="t">
            <a:noAutofit/>
          </a:bodyPr>
          <a:lstStyle/>
          <a:p>
            <a:pPr algn="l">
              <a:lnSpc>
                <a:spcPct val="100000"/>
              </a:lnSpc>
              <a:spcAft>
                <a:spcPts val="0"/>
              </a:spcAft>
            </a:pPr>
            <a:r>
              <a:rPr b="1" i="0" dirty="0">
                <a:solidFill>
                  <a:srgbClr val="455560"/>
                </a:solidFill>
                <a:latin typeface="Nunito Sans" pitchFamily="2" charset="0"/>
              </a:rPr>
              <a:t>Cross-cutting role</a:t>
            </a:r>
          </a:p>
        </p:txBody>
      </p:sp>
      <p:sp>
        <p:nvSpPr>
          <p:cNvPr id="57" name="TextBox 56"/>
          <p:cNvSpPr txBox="1"/>
          <p:nvPr/>
        </p:nvSpPr>
        <p:spPr>
          <a:xfrm>
            <a:off x="9015984" y="3831336"/>
            <a:ext cx="2212849" cy="1261872"/>
          </a:xfrm>
          <a:prstGeom prst="rect">
            <a:avLst/>
          </a:prstGeom>
          <a:noFill/>
        </p:spPr>
        <p:txBody>
          <a:bodyPr wrap="square" lIns="0" tIns="9144" rIns="0" bIns="9144" anchor="t">
            <a:noAutofit/>
          </a:bodyPr>
          <a:lstStyle/>
          <a:p>
            <a:pPr algn="l">
              <a:lnSpc>
                <a:spcPct val="100000"/>
              </a:lnSpc>
              <a:spcAft>
                <a:spcPts val="0"/>
              </a:spcAft>
            </a:pPr>
            <a:r>
              <a:rPr sz="1600" b="1" i="0" dirty="0">
                <a:solidFill>
                  <a:srgbClr val="24282A"/>
                </a:solidFill>
                <a:latin typeface="Nunito Sans" pitchFamily="2" charset="0"/>
              </a:rPr>
              <a:t>Leadership</a:t>
            </a:r>
            <a:endParaRPr lang="en-GB" sz="1600" b="1" i="0" dirty="0">
              <a:solidFill>
                <a:srgbClr val="24282A"/>
              </a:solidFill>
              <a:latin typeface="Nunito Sans" pitchFamily="2" charset="0"/>
            </a:endParaRPr>
          </a:p>
          <a:p>
            <a:pPr algn="l">
              <a:lnSpc>
                <a:spcPct val="100000"/>
              </a:lnSpc>
              <a:spcAft>
                <a:spcPts val="0"/>
              </a:spcAft>
            </a:pPr>
            <a:r>
              <a:rPr lang="en-GB" sz="1600" b="1" dirty="0">
                <a:solidFill>
                  <a:srgbClr val="24282A"/>
                </a:solidFill>
                <a:latin typeface="Nunito Sans" pitchFamily="2" charset="0"/>
              </a:rPr>
              <a:t>Network’s registration</a:t>
            </a:r>
            <a:endParaRPr sz="1600" b="1" i="0" dirty="0">
              <a:solidFill>
                <a:srgbClr val="24282A"/>
              </a:solidFill>
              <a:latin typeface="Nunito Sans" pitchFamily="2" charset="0"/>
            </a:endParaRPr>
          </a:p>
          <a:p>
            <a:pPr algn="l">
              <a:lnSpc>
                <a:spcPct val="100000"/>
              </a:lnSpc>
              <a:spcAft>
                <a:spcPts val="0"/>
              </a:spcAft>
            </a:pPr>
            <a:r>
              <a:rPr sz="1600" b="1" i="0" dirty="0">
                <a:solidFill>
                  <a:srgbClr val="24282A"/>
                </a:solidFill>
                <a:latin typeface="Nunito Sans" pitchFamily="2" charset="0"/>
              </a:rPr>
              <a:t>Advocacy</a:t>
            </a:r>
          </a:p>
          <a:p>
            <a:pPr algn="l">
              <a:lnSpc>
                <a:spcPct val="100000"/>
              </a:lnSpc>
              <a:spcAft>
                <a:spcPts val="0"/>
              </a:spcAft>
            </a:pPr>
            <a:r>
              <a:rPr sz="1600" b="1" i="0" dirty="0">
                <a:solidFill>
                  <a:srgbClr val="24282A"/>
                </a:solidFill>
                <a:latin typeface="Nunito Sans" pitchFamily="2" charset="0"/>
              </a:rPr>
              <a:t>Fundraising</a:t>
            </a:r>
          </a:p>
        </p:txBody>
      </p:sp>
      <p:cxnSp>
        <p:nvCxnSpPr>
          <p:cNvPr id="59" name="Connector 58"/>
          <p:cNvCxnSpPr/>
          <p:nvPr/>
        </p:nvCxnSpPr>
        <p:spPr>
          <a:xfrm>
            <a:off x="713232" y="5961888"/>
            <a:ext cx="10588752" cy="0"/>
          </a:xfrm>
          <a:prstGeom prst="line">
            <a:avLst/>
          </a:prstGeom>
          <a:ln w="10160">
            <a:solidFill>
              <a:srgbClr val="E8E8E8"/>
            </a:solidFill>
          </a:ln>
        </p:spPr>
        <p:style>
          <a:lnRef idx="2">
            <a:schemeClr val="accent1"/>
          </a:lnRef>
          <a:fillRef idx="0">
            <a:schemeClr val="accent1"/>
          </a:fillRef>
          <a:effectRef idx="1">
            <a:schemeClr val="accent1"/>
          </a:effectRef>
          <a:fontRef idx="minor">
            <a:schemeClr val="tx1"/>
          </a:fontRef>
        </p:style>
      </p:cxnSp>
      <p:sp>
        <p:nvSpPr>
          <p:cNvPr id="75" name="TextBox 74">
            <a:extLst>
              <a:ext uri="{FF2B5EF4-FFF2-40B4-BE49-F238E27FC236}">
                <a16:creationId xmlns:a16="http://schemas.microsoft.com/office/drawing/2014/main" id="{AC6F6E20-3488-E60E-6709-CCA761389114}"/>
              </a:ext>
            </a:extLst>
          </p:cNvPr>
          <p:cNvSpPr txBox="1"/>
          <p:nvPr/>
        </p:nvSpPr>
        <p:spPr>
          <a:xfrm>
            <a:off x="2788920" y="5879592"/>
            <a:ext cx="10789920" cy="420624"/>
          </a:xfrm>
          <a:prstGeom prst="rect">
            <a:avLst/>
          </a:prstGeom>
          <a:noFill/>
        </p:spPr>
        <p:txBody>
          <a:bodyPr wrap="square" lIns="0" tIns="9144" rIns="0" bIns="9144" anchor="t">
            <a:noAutofit/>
          </a:bodyPr>
          <a:lstStyle/>
          <a:p>
            <a:pPr algn="l">
              <a:lnSpc>
                <a:spcPct val="100000"/>
              </a:lnSpc>
              <a:spcAft>
                <a:spcPts val="0"/>
              </a:spcAft>
            </a:pPr>
            <a:r>
              <a:rPr lang="en-GB" sz="2900" b="1" dirty="0">
                <a:solidFill>
                  <a:schemeClr val="accent4">
                    <a:lumMod val="60000"/>
                    <a:lumOff val="40000"/>
                  </a:schemeClr>
                </a:solidFill>
                <a:latin typeface="Nunito Sans" pitchFamily="2" charset="0"/>
              </a:rPr>
              <a:t>Planning to continue  on Day 3 of the Forum… </a:t>
            </a:r>
            <a:endParaRPr sz="2900" b="1" i="0" dirty="0">
              <a:solidFill>
                <a:schemeClr val="accent4">
                  <a:lumMod val="60000"/>
                  <a:lumOff val="40000"/>
                </a:schemeClr>
              </a:solidFill>
              <a:latin typeface="Nunito Sans" pitchFamily="2"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3737" y="919147"/>
            <a:ext cx="11064240" cy="868680"/>
          </a:xfrm>
          <a:prstGeom prst="rect">
            <a:avLst/>
          </a:prstGeom>
          <a:noFill/>
        </p:spPr>
        <p:txBody>
          <a:bodyPr wrap="square" lIns="18288" tIns="18288" rIns="18288" bIns="18288"/>
          <a:lstStyle/>
          <a:p>
            <a:pPr algn="l">
              <a:defRPr sz="2900" b="1">
                <a:solidFill>
                  <a:srgbClr val="00A643"/>
                </a:solidFill>
                <a:latin typeface="Aptos"/>
              </a:defRPr>
            </a:pPr>
            <a:r>
              <a:rPr lang="en-GB" dirty="0">
                <a:latin typeface="Nunito Sans" pitchFamily="2" charset="0"/>
              </a:rPr>
              <a:t>W</a:t>
            </a:r>
            <a:r>
              <a:rPr dirty="0">
                <a:latin typeface="Nunito Sans" pitchFamily="2" charset="0"/>
              </a:rPr>
              <a:t>ork still ahead</a:t>
            </a:r>
          </a:p>
        </p:txBody>
      </p:sp>
      <p:sp>
        <p:nvSpPr>
          <p:cNvPr id="4" name="Rectangle 3">
            <a:extLst>
              <a:ext uri="{C183D7F6-B498-43B3-948B-1728B52AA6E4}">
                <adec:decorative xmlns:adec="http://schemas.microsoft.com/office/drawing/2017/decorative" val="1"/>
              </a:ext>
            </a:extLst>
          </p:cNvPr>
          <p:cNvSpPr/>
          <p:nvPr/>
        </p:nvSpPr>
        <p:spPr>
          <a:xfrm>
            <a:off x="713232" y="1426464"/>
            <a:ext cx="1828800" cy="22860"/>
          </a:xfrm>
          <a:prstGeom prst="rect">
            <a:avLst/>
          </a:prstGeom>
          <a:solidFill>
            <a:srgbClr val="00A643"/>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4" name="Rectangle 13">
            <a:extLst>
              <a:ext uri="{C183D7F6-B498-43B3-948B-1728B52AA6E4}">
                <adec:decorative xmlns:adec="http://schemas.microsoft.com/office/drawing/2017/decorative" val="1"/>
              </a:ext>
            </a:extLst>
          </p:cNvPr>
          <p:cNvSpPr/>
          <p:nvPr/>
        </p:nvSpPr>
        <p:spPr>
          <a:xfrm>
            <a:off x="550918" y="3295126"/>
            <a:ext cx="10469880" cy="18288"/>
          </a:xfrm>
          <a:prstGeom prst="rect">
            <a:avLst/>
          </a:prstGeom>
          <a:solidFill>
            <a:srgbClr val="DCE2E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6" name="TextBox 15"/>
          <p:cNvSpPr txBox="1"/>
          <p:nvPr/>
        </p:nvSpPr>
        <p:spPr>
          <a:xfrm>
            <a:off x="390127" y="1647207"/>
            <a:ext cx="10927850" cy="1965960"/>
          </a:xfrm>
          <a:prstGeom prst="rect">
            <a:avLst/>
          </a:prstGeom>
          <a:noFill/>
        </p:spPr>
        <p:txBody>
          <a:bodyPr wrap="square" lIns="36576" tIns="18288" rIns="36576" bIns="18288"/>
          <a:lstStyle/>
          <a:p>
            <a:pPr>
              <a:lnSpc>
                <a:spcPct val="105000"/>
              </a:lnSpc>
              <a:spcAft>
                <a:spcPts val="500"/>
              </a:spcAft>
              <a:defRPr sz="1410">
                <a:solidFill>
                  <a:srgbClr val="24282A"/>
                </a:solidFill>
                <a:latin typeface="Aptos"/>
              </a:defRPr>
            </a:pPr>
            <a:r>
              <a:rPr lang="en-GB" dirty="0">
                <a:latin typeface="Nunito Sans" pitchFamily="2" charset="0"/>
              </a:rPr>
              <a:t>-     </a:t>
            </a:r>
            <a:r>
              <a:rPr sz="1600" dirty="0">
                <a:solidFill>
                  <a:srgbClr val="24282A"/>
                </a:solidFill>
                <a:latin typeface="Nunito Sans" pitchFamily="2" charset="0"/>
              </a:rPr>
              <a:t>Legal registration in Kenya and adapted governance</a:t>
            </a:r>
            <a:r>
              <a:rPr lang="en-GB" sz="1600" dirty="0">
                <a:solidFill>
                  <a:srgbClr val="24282A"/>
                </a:solidFill>
                <a:latin typeface="Nunito Sans" pitchFamily="2" charset="0"/>
              </a:rPr>
              <a:t> and operational modalities</a:t>
            </a:r>
            <a:endParaRPr sz="1600" dirty="0">
              <a:solidFill>
                <a:srgbClr val="24282A"/>
              </a:solidFill>
              <a:latin typeface="Nunito Sans" pitchFamily="2" charset="0"/>
            </a:endParaRPr>
          </a:p>
          <a:p>
            <a:pPr marL="285750" indent="-285750">
              <a:lnSpc>
                <a:spcPct val="105000"/>
              </a:lnSpc>
              <a:spcAft>
                <a:spcPts val="500"/>
              </a:spcAft>
              <a:buFontTx/>
              <a:buChar char="-"/>
              <a:defRPr sz="1410">
                <a:solidFill>
                  <a:srgbClr val="24282A"/>
                </a:solidFill>
                <a:latin typeface="Aptos"/>
              </a:defRPr>
            </a:pPr>
            <a:r>
              <a:rPr lang="en-GB" sz="1600" dirty="0">
                <a:latin typeface="Nunito Sans" pitchFamily="2" charset="0"/>
              </a:rPr>
              <a:t>Identifying l</a:t>
            </a:r>
            <a:r>
              <a:rPr sz="1600" dirty="0" err="1">
                <a:latin typeface="Nunito Sans" pitchFamily="2" charset="0"/>
              </a:rPr>
              <a:t>ong</a:t>
            </a:r>
            <a:r>
              <a:rPr sz="1600" dirty="0">
                <a:latin typeface="Nunito Sans" pitchFamily="2" charset="0"/>
              </a:rPr>
              <a:t>-term hosts for </a:t>
            </a:r>
            <a:r>
              <a:rPr lang="en-GB" sz="1600" dirty="0">
                <a:latin typeface="Nunito Sans" pitchFamily="2" charset="0"/>
              </a:rPr>
              <a:t>the ACQF </a:t>
            </a:r>
            <a:r>
              <a:rPr sz="1600" dirty="0">
                <a:latin typeface="Nunito Sans" pitchFamily="2" charset="0"/>
              </a:rPr>
              <a:t>website </a:t>
            </a:r>
            <a:r>
              <a:rPr lang="en-GB" sz="1600" dirty="0">
                <a:latin typeface="Nunito Sans" pitchFamily="2" charset="0"/>
              </a:rPr>
              <a:t>– call shared prior to the Forum</a:t>
            </a:r>
          </a:p>
          <a:p>
            <a:pPr marL="285750" indent="-285750">
              <a:lnSpc>
                <a:spcPct val="105000"/>
              </a:lnSpc>
              <a:spcAft>
                <a:spcPts val="500"/>
              </a:spcAft>
              <a:buFontTx/>
              <a:buChar char="-"/>
              <a:defRPr sz="1410">
                <a:solidFill>
                  <a:srgbClr val="24282A"/>
                </a:solidFill>
                <a:latin typeface="Aptos"/>
              </a:defRPr>
            </a:pPr>
            <a:r>
              <a:rPr lang="en-GB" sz="1600" dirty="0">
                <a:latin typeface="Nunito Sans" pitchFamily="2" charset="0"/>
              </a:rPr>
              <a:t>ETF will host the QCP beyond 2026 - migration </a:t>
            </a:r>
            <a:r>
              <a:rPr lang="en-GB" sz="1600" dirty="0">
                <a:latin typeface="Nunito Sans" pitchFamily="2" charset="0"/>
                <a:ea typeface="NSimSun" panose="02010609030101010101" pitchFamily="49" charset="-122"/>
              </a:rPr>
              <a:t>to</a:t>
            </a:r>
            <a:r>
              <a:rPr lang="en-GB" sz="1600" dirty="0">
                <a:latin typeface="Nunito Sans" pitchFamily="2" charset="0"/>
              </a:rPr>
              <a:t> ETF’s digital environment</a:t>
            </a:r>
          </a:p>
          <a:p>
            <a:pPr marL="285750" indent="-285750">
              <a:lnSpc>
                <a:spcPct val="105000"/>
              </a:lnSpc>
              <a:spcAft>
                <a:spcPts val="500"/>
              </a:spcAft>
              <a:buFontTx/>
              <a:buChar char="-"/>
              <a:defRPr sz="1410">
                <a:solidFill>
                  <a:srgbClr val="24282A"/>
                </a:solidFill>
                <a:latin typeface="Aptos"/>
              </a:defRPr>
            </a:pPr>
            <a:r>
              <a:rPr lang="en-GB" sz="1600" dirty="0">
                <a:latin typeface="Nunito Sans" pitchFamily="2" charset="0"/>
              </a:rPr>
              <a:t>Defining l</a:t>
            </a:r>
            <a:r>
              <a:rPr sz="1600" dirty="0" err="1">
                <a:latin typeface="Nunito Sans" pitchFamily="2" charset="0"/>
              </a:rPr>
              <a:t>ong</a:t>
            </a:r>
            <a:r>
              <a:rPr sz="1600" dirty="0">
                <a:latin typeface="Nunito Sans" pitchFamily="2" charset="0"/>
              </a:rPr>
              <a:t>-term financing</a:t>
            </a:r>
            <a:r>
              <a:rPr lang="en-GB" sz="1600" dirty="0">
                <a:latin typeface="Nunito Sans" pitchFamily="2" charset="0"/>
              </a:rPr>
              <a:t> including how to maintain </a:t>
            </a:r>
            <a:r>
              <a:rPr sz="1600" dirty="0">
                <a:latin typeface="Nunito Sans" pitchFamily="2" charset="0"/>
              </a:rPr>
              <a:t>multilingual participation</a:t>
            </a:r>
            <a:r>
              <a:rPr lang="en-GB" sz="1600" dirty="0">
                <a:latin typeface="Nunito Sans" pitchFamily="2" charset="0"/>
              </a:rPr>
              <a:t> to assure </a:t>
            </a:r>
            <a:r>
              <a:rPr lang="en-GB" sz="1600" dirty="0" err="1">
                <a:latin typeface="Nunito Sans" pitchFamily="2" charset="0"/>
              </a:rPr>
              <a:t>i</a:t>
            </a:r>
            <a:r>
              <a:rPr sz="1600" dirty="0" err="1">
                <a:latin typeface="Nunito Sans" pitchFamily="2" charset="0"/>
              </a:rPr>
              <a:t>ndependent</a:t>
            </a:r>
            <a:r>
              <a:rPr sz="1600" dirty="0">
                <a:latin typeface="Nunito Sans" pitchFamily="2" charset="0"/>
              </a:rPr>
              <a:t> operation after ACQF-II ends</a:t>
            </a:r>
          </a:p>
        </p:txBody>
      </p:sp>
      <p:sp>
        <p:nvSpPr>
          <p:cNvPr id="17" name="TextBox 16">
            <a:extLst>
              <a:ext uri="{FF2B5EF4-FFF2-40B4-BE49-F238E27FC236}">
                <a16:creationId xmlns:a16="http://schemas.microsoft.com/office/drawing/2014/main" id="{9B8DB4C0-5E74-543B-F221-DEE62760E35E}"/>
              </a:ext>
            </a:extLst>
          </p:cNvPr>
          <p:cNvSpPr txBox="1"/>
          <p:nvPr/>
        </p:nvSpPr>
        <p:spPr>
          <a:xfrm>
            <a:off x="253737" y="3448794"/>
            <a:ext cx="11064240" cy="868680"/>
          </a:xfrm>
          <a:prstGeom prst="rect">
            <a:avLst/>
          </a:prstGeom>
          <a:noFill/>
        </p:spPr>
        <p:txBody>
          <a:bodyPr wrap="square" lIns="18288" tIns="18288" rIns="18288" bIns="18288"/>
          <a:lstStyle/>
          <a:p>
            <a:pPr algn="l">
              <a:defRPr sz="2700" b="1">
                <a:solidFill>
                  <a:srgbClr val="00A643"/>
                </a:solidFill>
                <a:latin typeface="Aptos"/>
              </a:defRPr>
            </a:pPr>
            <a:r>
              <a:rPr lang="en-GB" dirty="0">
                <a:latin typeface="Nunito Sans" pitchFamily="2" charset="0"/>
              </a:rPr>
              <a:t>S</a:t>
            </a:r>
            <a:r>
              <a:rPr dirty="0" err="1">
                <a:latin typeface="Nunito Sans" pitchFamily="2" charset="0"/>
              </a:rPr>
              <a:t>ustainability</a:t>
            </a:r>
            <a:r>
              <a:rPr dirty="0">
                <a:latin typeface="Nunito Sans" pitchFamily="2" charset="0"/>
              </a:rPr>
              <a:t> means money</a:t>
            </a:r>
          </a:p>
        </p:txBody>
      </p:sp>
      <p:pic>
        <p:nvPicPr>
          <p:cNvPr id="20" name="Picture 19">
            <a:extLst>
              <a:ext uri="{FF2B5EF4-FFF2-40B4-BE49-F238E27FC236}">
                <a16:creationId xmlns:a16="http://schemas.microsoft.com/office/drawing/2014/main" id="{BA8041A0-7173-ED5B-255F-28F9AA75D14D}"/>
              </a:ext>
            </a:extLst>
          </p:cNvPr>
          <p:cNvPicPr>
            <a:picLocks noChangeAspect="1"/>
          </p:cNvPicPr>
          <p:nvPr/>
        </p:nvPicPr>
        <p:blipFill>
          <a:blip r:embed="rId3"/>
          <a:stretch>
            <a:fillRect/>
          </a:stretch>
        </p:blipFill>
        <p:spPr>
          <a:xfrm>
            <a:off x="8040235" y="3565336"/>
            <a:ext cx="3277742" cy="2396463"/>
          </a:xfrm>
          <a:prstGeom prst="rect">
            <a:avLst/>
          </a:prstGeom>
        </p:spPr>
      </p:pic>
      <p:sp>
        <p:nvSpPr>
          <p:cNvPr id="22" name="TextBox 21">
            <a:extLst>
              <a:ext uri="{FF2B5EF4-FFF2-40B4-BE49-F238E27FC236}">
                <a16:creationId xmlns:a16="http://schemas.microsoft.com/office/drawing/2014/main" id="{B59020A8-7FC0-8029-8F39-802D08D335DD}"/>
              </a:ext>
            </a:extLst>
          </p:cNvPr>
          <p:cNvSpPr txBox="1"/>
          <p:nvPr/>
        </p:nvSpPr>
        <p:spPr>
          <a:xfrm>
            <a:off x="390126" y="4011512"/>
            <a:ext cx="6378663" cy="1737360"/>
          </a:xfrm>
          <a:prstGeom prst="rect">
            <a:avLst/>
          </a:prstGeom>
          <a:noFill/>
        </p:spPr>
        <p:txBody>
          <a:bodyPr wrap="square" lIns="36576" tIns="18288" rIns="36576" bIns="18288"/>
          <a:lstStyle/>
          <a:p>
            <a:pPr marL="285750" indent="-285750">
              <a:lnSpc>
                <a:spcPct val="105000"/>
              </a:lnSpc>
              <a:spcAft>
                <a:spcPts val="500"/>
              </a:spcAft>
              <a:buFont typeface="Arial" panose="020B0604020202020204" pitchFamily="34" charset="0"/>
              <a:buChar char="•"/>
              <a:defRPr sz="1460">
                <a:solidFill>
                  <a:srgbClr val="24282A"/>
                </a:solidFill>
                <a:latin typeface="Aptos"/>
              </a:defRPr>
            </a:pPr>
            <a:r>
              <a:rPr sz="1600" dirty="0">
                <a:latin typeface="Nunito Sans" pitchFamily="2" charset="0"/>
              </a:rPr>
              <a:t>Continental and online meetings, including interpretation</a:t>
            </a:r>
          </a:p>
          <a:p>
            <a:pPr marL="285750" indent="-285750">
              <a:lnSpc>
                <a:spcPct val="105000"/>
              </a:lnSpc>
              <a:spcAft>
                <a:spcPts val="500"/>
              </a:spcAft>
              <a:buFont typeface="Arial" panose="020B0604020202020204" pitchFamily="34" charset="0"/>
              <a:buChar char="•"/>
              <a:defRPr sz="1460">
                <a:solidFill>
                  <a:srgbClr val="24282A"/>
                </a:solidFill>
                <a:latin typeface="Aptos"/>
              </a:defRPr>
            </a:pPr>
            <a:r>
              <a:rPr sz="1600" dirty="0">
                <a:latin typeface="Nunito Sans" pitchFamily="2" charset="0"/>
              </a:rPr>
              <a:t>Website, communications, </a:t>
            </a:r>
            <a:r>
              <a:rPr lang="en-GB" sz="1600" dirty="0">
                <a:latin typeface="Nunito Sans" pitchFamily="2" charset="0"/>
              </a:rPr>
              <a:t>advocacy (mission)</a:t>
            </a:r>
          </a:p>
          <a:p>
            <a:pPr marL="285750" indent="-285750">
              <a:lnSpc>
                <a:spcPct val="105000"/>
              </a:lnSpc>
              <a:spcAft>
                <a:spcPts val="500"/>
              </a:spcAft>
              <a:buFont typeface="Arial" panose="020B0604020202020204" pitchFamily="34" charset="0"/>
              <a:buChar char="•"/>
              <a:defRPr sz="1460">
                <a:solidFill>
                  <a:srgbClr val="24282A"/>
                </a:solidFill>
                <a:latin typeface="Aptos"/>
              </a:defRPr>
            </a:pPr>
            <a:r>
              <a:rPr sz="1600" dirty="0">
                <a:latin typeface="Nunito Sans" pitchFamily="2" charset="0"/>
              </a:rPr>
              <a:t>Qualifications and Credentials Platform</a:t>
            </a:r>
            <a:r>
              <a:rPr lang="en-GB" sz="1600" dirty="0">
                <a:latin typeface="Nunito Sans" pitchFamily="2" charset="0"/>
              </a:rPr>
              <a:t> – technical support</a:t>
            </a:r>
            <a:endParaRPr sz="1600" dirty="0">
              <a:latin typeface="Nunito Sans" pitchFamily="2" charset="0"/>
            </a:endParaRPr>
          </a:p>
          <a:p>
            <a:pPr marL="285750" indent="-285750">
              <a:lnSpc>
                <a:spcPct val="105000"/>
              </a:lnSpc>
              <a:spcAft>
                <a:spcPts val="500"/>
              </a:spcAft>
              <a:buFont typeface="Arial" panose="020B0604020202020204" pitchFamily="34" charset="0"/>
              <a:buChar char="•"/>
              <a:defRPr sz="1460">
                <a:solidFill>
                  <a:srgbClr val="24282A"/>
                </a:solidFill>
                <a:latin typeface="Aptos"/>
              </a:defRPr>
            </a:pPr>
            <a:r>
              <a:rPr sz="1600" dirty="0">
                <a:latin typeface="Nunito Sans" pitchFamily="2" charset="0"/>
              </a:rPr>
              <a:t>Technical assistance and activities</a:t>
            </a:r>
            <a:r>
              <a:rPr lang="en-GB" sz="1600" dirty="0">
                <a:latin typeface="Nunito Sans" pitchFamily="2" charset="0"/>
              </a:rPr>
              <a:t> (policy workshops)</a:t>
            </a:r>
            <a:endParaRPr sz="1600" dirty="0">
              <a:latin typeface="Nunito Sans" pitchFamily="2" charset="0"/>
            </a:endParaRPr>
          </a:p>
        </p:txBody>
      </p:sp>
      <p:sp>
        <p:nvSpPr>
          <p:cNvPr id="24" name="TextBox 23">
            <a:extLst>
              <a:ext uri="{FF2B5EF4-FFF2-40B4-BE49-F238E27FC236}">
                <a16:creationId xmlns:a16="http://schemas.microsoft.com/office/drawing/2014/main" id="{B0A0013F-CBDE-CF84-F03C-3E3462589B19}"/>
              </a:ext>
            </a:extLst>
          </p:cNvPr>
          <p:cNvSpPr txBox="1"/>
          <p:nvPr/>
        </p:nvSpPr>
        <p:spPr>
          <a:xfrm>
            <a:off x="390127" y="5586761"/>
            <a:ext cx="4538712" cy="498396"/>
          </a:xfrm>
          <a:prstGeom prst="rect">
            <a:avLst/>
          </a:prstGeom>
          <a:noFill/>
        </p:spPr>
        <p:txBody>
          <a:bodyPr wrap="square" lIns="54864" tIns="36576" rIns="54864" bIns="36576" anchor="t"/>
          <a:lstStyle/>
          <a:p>
            <a:pPr algn="l">
              <a:defRPr sz="1600" b="1">
                <a:solidFill>
                  <a:srgbClr val="00A643"/>
                </a:solidFill>
                <a:latin typeface="Aptos"/>
              </a:defRPr>
            </a:pPr>
            <a:r>
              <a:rPr sz="2000" dirty="0">
                <a:latin typeface="Nunito Sans" pitchFamily="2" charset="0"/>
                <a:ea typeface="Nirmala UI" panose="020B0502040204020203" pitchFamily="34" charset="0"/>
                <a:cs typeface="Nirmala UI" panose="020B0502040204020203" pitchFamily="34" charset="0"/>
              </a:rPr>
              <a:t>Possible mechanisms</a:t>
            </a:r>
            <a:r>
              <a:rPr lang="en-GB" sz="2000" dirty="0">
                <a:latin typeface="Nunito Sans" pitchFamily="2" charset="0"/>
                <a:ea typeface="Nirmala UI" panose="020B0502040204020203" pitchFamily="34" charset="0"/>
                <a:cs typeface="Nirmala UI" panose="020B0502040204020203" pitchFamily="34" charset="0"/>
              </a:rPr>
              <a:t> to be discussed</a:t>
            </a:r>
            <a:endParaRPr sz="2000" dirty="0">
              <a:latin typeface="Nunito Sans" pitchFamily="2" charset="0"/>
              <a:ea typeface="Nirmala UI" panose="020B0502040204020203" pitchFamily="34" charset="0"/>
              <a:cs typeface="Nirmala UI" panose="020B0502040204020203" pitchFamily="34" charset="0"/>
            </a:endParaRPr>
          </a:p>
        </p:txBody>
      </p:sp>
      <p:sp>
        <p:nvSpPr>
          <p:cNvPr id="5" name="TextBox 4">
            <a:extLst>
              <a:ext uri="{FF2B5EF4-FFF2-40B4-BE49-F238E27FC236}">
                <a16:creationId xmlns:a16="http://schemas.microsoft.com/office/drawing/2014/main" id="{FA15855D-0CCE-6CD3-A6EA-2D63FF10D637}"/>
              </a:ext>
            </a:extLst>
          </p:cNvPr>
          <p:cNvSpPr txBox="1"/>
          <p:nvPr/>
        </p:nvSpPr>
        <p:spPr>
          <a:xfrm>
            <a:off x="390127" y="6005628"/>
            <a:ext cx="10789920" cy="420624"/>
          </a:xfrm>
          <a:prstGeom prst="rect">
            <a:avLst/>
          </a:prstGeom>
          <a:noFill/>
        </p:spPr>
        <p:txBody>
          <a:bodyPr wrap="square" lIns="0" tIns="9144" rIns="0" bIns="9144" anchor="t">
            <a:noAutofit/>
          </a:bodyPr>
          <a:lstStyle/>
          <a:p>
            <a:pPr algn="l">
              <a:lnSpc>
                <a:spcPct val="100000"/>
              </a:lnSpc>
              <a:spcAft>
                <a:spcPts val="0"/>
              </a:spcAft>
            </a:pPr>
            <a:r>
              <a:rPr lang="en-GB" sz="2400" b="1" dirty="0">
                <a:solidFill>
                  <a:schemeClr val="accent4">
                    <a:lumMod val="60000"/>
                    <a:lumOff val="40000"/>
                  </a:schemeClr>
                </a:solidFill>
                <a:latin typeface="Nunito Sans" pitchFamily="2" charset="0"/>
              </a:rPr>
              <a:t>… planning to continue  on DAY 3 of the Forum. </a:t>
            </a:r>
            <a:endParaRPr sz="2400" b="1" i="0" dirty="0">
              <a:solidFill>
                <a:schemeClr val="accent4">
                  <a:lumMod val="60000"/>
                  <a:lumOff val="40000"/>
                </a:schemeClr>
              </a:solidFill>
              <a:latin typeface="Nunito Sans" pitchFamily="2" charset="0"/>
            </a:endParaRPr>
          </a:p>
        </p:txBody>
      </p:sp>
    </p:spTree>
    <p:extLst>
      <p:ext uri="{BB962C8B-B14F-4D97-AF65-F5344CB8AC3E}">
        <p14:creationId xmlns:p14="http://schemas.microsoft.com/office/powerpoint/2010/main" val="5518166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3232" y="621792"/>
            <a:ext cx="11064240" cy="868680"/>
          </a:xfrm>
          <a:prstGeom prst="rect">
            <a:avLst/>
          </a:prstGeom>
          <a:noFill/>
        </p:spPr>
        <p:txBody>
          <a:bodyPr wrap="square" lIns="18288" tIns="18288" rIns="18288" bIns="18288"/>
          <a:lstStyle/>
          <a:p>
            <a:pPr algn="l">
              <a:defRPr sz="3000" b="1">
                <a:solidFill>
                  <a:srgbClr val="00A643"/>
                </a:solidFill>
                <a:latin typeface="Aptos"/>
              </a:defRPr>
            </a:pPr>
            <a:r>
              <a:t>Lessons ACQF can share with PAQAA</a:t>
            </a:r>
          </a:p>
        </p:txBody>
      </p:sp>
      <p:sp>
        <p:nvSpPr>
          <p:cNvPr id="3" name="Rectangle 2">
            <a:extLst>
              <a:ext uri="{C183D7F6-B498-43B3-948B-1728B52AA6E4}">
                <adec:decorative xmlns:adec="http://schemas.microsoft.com/office/drawing/2017/decorative" val="1"/>
              </a:ext>
            </a:extLst>
          </p:cNvPr>
          <p:cNvSpPr/>
          <p:nvPr/>
        </p:nvSpPr>
        <p:spPr>
          <a:xfrm>
            <a:off x="713232" y="1426464"/>
            <a:ext cx="1828800" cy="22860"/>
          </a:xfrm>
          <a:prstGeom prst="rect">
            <a:avLst/>
          </a:prstGeom>
          <a:solidFill>
            <a:srgbClr val="00A643"/>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841248" y="1783080"/>
            <a:ext cx="6073260" cy="2926080"/>
          </a:xfrm>
          <a:prstGeom prst="rect">
            <a:avLst/>
          </a:prstGeom>
          <a:noFill/>
        </p:spPr>
        <p:txBody>
          <a:bodyPr wrap="square" lIns="27432" tIns="18288" rIns="27432" bIns="18288"/>
          <a:lstStyle/>
          <a:p>
            <a:pPr>
              <a:lnSpc>
                <a:spcPct val="103000"/>
              </a:lnSpc>
              <a:spcAft>
                <a:spcPts val="600"/>
              </a:spcAft>
              <a:defRPr sz="1550">
                <a:solidFill>
                  <a:srgbClr val="24282A"/>
                </a:solidFill>
                <a:latin typeface="Aptos"/>
              </a:defRPr>
            </a:pPr>
            <a:r>
              <a:rPr sz="1600" dirty="0"/>
              <a:t>1. Start the transition early </a:t>
            </a:r>
            <a:r>
              <a:rPr lang="en-GB" sz="1600" dirty="0"/>
              <a:t>-</a:t>
            </a:r>
            <a:r>
              <a:rPr sz="1600" dirty="0"/>
              <a:t> before the project ends.</a:t>
            </a:r>
          </a:p>
          <a:p>
            <a:pPr>
              <a:lnSpc>
                <a:spcPct val="103000"/>
              </a:lnSpc>
              <a:spcAft>
                <a:spcPts val="600"/>
              </a:spcAft>
              <a:defRPr sz="1550">
                <a:solidFill>
                  <a:srgbClr val="24282A"/>
                </a:solidFill>
                <a:latin typeface="Aptos"/>
              </a:defRPr>
            </a:pPr>
            <a:r>
              <a:rPr sz="1600" dirty="0"/>
              <a:t>2. Build the community before the institution.</a:t>
            </a:r>
          </a:p>
          <a:p>
            <a:pPr>
              <a:lnSpc>
                <a:spcPct val="103000"/>
              </a:lnSpc>
              <a:spcAft>
                <a:spcPts val="600"/>
              </a:spcAft>
              <a:defRPr sz="1550">
                <a:solidFill>
                  <a:srgbClr val="24282A"/>
                </a:solidFill>
                <a:latin typeface="Aptos"/>
              </a:defRPr>
            </a:pPr>
            <a:r>
              <a:rPr sz="1600" dirty="0"/>
              <a:t>3. Make governance transparent to create trust.</a:t>
            </a:r>
          </a:p>
          <a:p>
            <a:pPr>
              <a:lnSpc>
                <a:spcPct val="103000"/>
              </a:lnSpc>
              <a:spcAft>
                <a:spcPts val="600"/>
              </a:spcAft>
              <a:defRPr sz="1550">
                <a:solidFill>
                  <a:srgbClr val="24282A"/>
                </a:solidFill>
                <a:latin typeface="Aptos"/>
              </a:defRPr>
            </a:pPr>
            <a:r>
              <a:rPr sz="1600" dirty="0"/>
              <a:t>4. Distribute leadership through technical working groups.</a:t>
            </a:r>
          </a:p>
        </p:txBody>
      </p:sp>
      <p:sp>
        <p:nvSpPr>
          <p:cNvPr id="5" name="TextBox 4"/>
          <p:cNvSpPr txBox="1"/>
          <p:nvPr/>
        </p:nvSpPr>
        <p:spPr>
          <a:xfrm>
            <a:off x="853439" y="3145536"/>
            <a:ext cx="7324790" cy="2286000"/>
          </a:xfrm>
          <a:prstGeom prst="rect">
            <a:avLst/>
          </a:prstGeom>
          <a:noFill/>
        </p:spPr>
        <p:txBody>
          <a:bodyPr wrap="square" lIns="27432" tIns="18288" rIns="27432" bIns="18288"/>
          <a:lstStyle/>
          <a:p>
            <a:pPr>
              <a:lnSpc>
                <a:spcPct val="103000"/>
              </a:lnSpc>
              <a:spcAft>
                <a:spcPts val="600"/>
              </a:spcAft>
              <a:defRPr sz="1550">
                <a:solidFill>
                  <a:srgbClr val="24282A"/>
                </a:solidFill>
                <a:latin typeface="Aptos"/>
              </a:defRPr>
            </a:pPr>
            <a:r>
              <a:rPr lang="en-GB" dirty="0"/>
              <a:t>5. </a:t>
            </a:r>
            <a:r>
              <a:rPr dirty="0"/>
              <a:t> </a:t>
            </a:r>
            <a:r>
              <a:rPr sz="1600" dirty="0"/>
              <a:t>Discuss financing as early as governance.</a:t>
            </a:r>
          </a:p>
          <a:p>
            <a:pPr>
              <a:lnSpc>
                <a:spcPct val="103000"/>
              </a:lnSpc>
              <a:spcAft>
                <a:spcPts val="600"/>
              </a:spcAft>
              <a:defRPr sz="1550">
                <a:solidFill>
                  <a:srgbClr val="24282A"/>
                </a:solidFill>
                <a:latin typeface="Aptos"/>
              </a:defRPr>
            </a:pPr>
            <a:r>
              <a:rPr lang="en-GB" sz="1600" dirty="0"/>
              <a:t>6</a:t>
            </a:r>
            <a:r>
              <a:rPr sz="1600" dirty="0"/>
              <a:t>. </a:t>
            </a:r>
            <a:r>
              <a:rPr sz="1600" dirty="0" err="1"/>
              <a:t>Recognise</a:t>
            </a:r>
            <a:r>
              <a:rPr sz="1600" dirty="0"/>
              <a:t> complementary political, technical and project roles.</a:t>
            </a:r>
          </a:p>
          <a:p>
            <a:pPr>
              <a:lnSpc>
                <a:spcPct val="103000"/>
              </a:lnSpc>
              <a:spcAft>
                <a:spcPts val="600"/>
              </a:spcAft>
              <a:defRPr sz="1550">
                <a:solidFill>
                  <a:srgbClr val="24282A"/>
                </a:solidFill>
                <a:latin typeface="Aptos"/>
              </a:defRPr>
            </a:pPr>
            <a:r>
              <a:rPr lang="en-GB" sz="1600" dirty="0"/>
              <a:t>7</a:t>
            </a:r>
            <a:r>
              <a:rPr sz="1600" dirty="0"/>
              <a:t>. Transfer decisions, responsibilities, knowledge and resources gradually.</a:t>
            </a:r>
          </a:p>
        </p:txBody>
      </p:sp>
      <p:sp>
        <p:nvSpPr>
          <p:cNvPr id="6" name="Rectangle 5">
            <a:extLst>
              <a:ext uri="{C183D7F6-B498-43B3-948B-1728B52AA6E4}">
                <adec:decorative xmlns:adec="http://schemas.microsoft.com/office/drawing/2017/decorative" val="1"/>
              </a:ext>
            </a:extLst>
          </p:cNvPr>
          <p:cNvSpPr/>
          <p:nvPr/>
        </p:nvSpPr>
        <p:spPr>
          <a:xfrm>
            <a:off x="777240" y="5230368"/>
            <a:ext cx="10561320" cy="804672"/>
          </a:xfrm>
          <a:prstGeom prst="rect">
            <a:avLst/>
          </a:prstGeom>
          <a:solidFill>
            <a:srgbClr val="D3FFE5"/>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8" name="TextBox 7"/>
          <p:cNvSpPr txBox="1"/>
          <p:nvPr/>
        </p:nvSpPr>
        <p:spPr>
          <a:xfrm>
            <a:off x="1434187" y="5434721"/>
            <a:ext cx="9247426" cy="740664"/>
          </a:xfrm>
          <a:prstGeom prst="rect">
            <a:avLst/>
          </a:prstGeom>
          <a:noFill/>
        </p:spPr>
        <p:txBody>
          <a:bodyPr wrap="square" lIns="54864" tIns="36576" rIns="54864" bIns="36576" anchor="t"/>
          <a:lstStyle/>
          <a:p>
            <a:pPr algn="l">
              <a:defRPr sz="1800" b="1">
                <a:solidFill>
                  <a:srgbClr val="202A44"/>
                </a:solidFill>
                <a:latin typeface="Aptos"/>
              </a:defRPr>
            </a:pPr>
            <a:r>
              <a:rPr dirty="0"/>
              <a:t>Sustainable governance is not a handover event; it is a managed transition of ownership.</a:t>
            </a:r>
          </a:p>
        </p:txBody>
      </p:sp>
      <p:sp>
        <p:nvSpPr>
          <p:cNvPr id="10" name="TextBox 9">
            <a:extLst>
              <a:ext uri="{FF2B5EF4-FFF2-40B4-BE49-F238E27FC236}">
                <a16:creationId xmlns:a16="http://schemas.microsoft.com/office/drawing/2014/main" id="{DD4C8837-EC4E-A24B-39A4-CEF6D9BECCEC}"/>
              </a:ext>
            </a:extLst>
          </p:cNvPr>
          <p:cNvSpPr txBox="1"/>
          <p:nvPr/>
        </p:nvSpPr>
        <p:spPr>
          <a:xfrm>
            <a:off x="9509760" y="256032"/>
            <a:ext cx="2240280" cy="320040"/>
          </a:xfrm>
          <a:prstGeom prst="rect">
            <a:avLst/>
          </a:prstGeom>
          <a:noFill/>
        </p:spPr>
        <p:txBody>
          <a:bodyPr wrap="square"/>
          <a:lstStyle/>
          <a:p>
            <a:pPr algn="r">
              <a:defRPr sz="1200" b="1">
                <a:solidFill>
                  <a:srgbClr val="5F6670"/>
                </a:solidFill>
                <a:latin typeface="Aptos"/>
              </a:defRPr>
            </a:pPr>
            <a:r>
              <a:rPr dirty="0"/>
              <a:t>Mercy Ngoma</a:t>
            </a:r>
          </a:p>
        </p:txBody>
      </p:sp>
      <p:pic>
        <p:nvPicPr>
          <p:cNvPr id="12" name="Picture 11">
            <a:extLst>
              <a:ext uri="{FF2B5EF4-FFF2-40B4-BE49-F238E27FC236}">
                <a16:creationId xmlns:a16="http://schemas.microsoft.com/office/drawing/2014/main" id="{16F943A4-1B66-1F58-AD61-E0A68F104C07}"/>
              </a:ext>
            </a:extLst>
          </p:cNvPr>
          <p:cNvPicPr>
            <a:picLocks noChangeAspect="1"/>
          </p:cNvPicPr>
          <p:nvPr/>
        </p:nvPicPr>
        <p:blipFill>
          <a:blip r:embed="rId2"/>
          <a:stretch>
            <a:fillRect/>
          </a:stretch>
        </p:blipFill>
        <p:spPr>
          <a:xfrm>
            <a:off x="238539" y="145774"/>
            <a:ext cx="11701670" cy="6537379"/>
          </a:xfrm>
          <a:prstGeom prst="rect">
            <a:avLst/>
          </a:prstGeom>
          <a:noFill/>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ACQF Powerpoint Template">
  <a:themeElements>
    <a:clrScheme name="ACQF Brand Colours">
      <a:dk1>
        <a:srgbClr val="24282A"/>
      </a:dk1>
      <a:lt1>
        <a:srgbClr val="FFFFFF"/>
      </a:lt1>
      <a:dk2>
        <a:srgbClr val="24282A"/>
      </a:dk2>
      <a:lt2>
        <a:srgbClr val="E7E6E6"/>
      </a:lt2>
      <a:accent1>
        <a:srgbClr val="00A643"/>
      </a:accent1>
      <a:accent2>
        <a:srgbClr val="202A44"/>
      </a:accent2>
      <a:accent3>
        <a:srgbClr val="CEB37E"/>
      </a:accent3>
      <a:accent4>
        <a:srgbClr val="971B2F"/>
      </a:accent4>
      <a:accent5>
        <a:srgbClr val="D3FFE5"/>
      </a:accent5>
      <a:accent6>
        <a:srgbClr val="DCE2EF"/>
      </a:accent6>
      <a:hlink>
        <a:srgbClr val="00A642"/>
      </a:hlink>
      <a:folHlink>
        <a:srgbClr val="003E1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QF Presentation Template" id="{83800E79-F0AB-5847-8558-45576A1CB479}" vid="{AF877182-3FCD-4A48-B930-52612EAC8F23}"/>
    </a:ext>
  </a:extLst>
</a:theme>
</file>

<file path=ppt/theme/theme2.xml><?xml version="1.0" encoding="utf-8"?>
<a:theme xmlns:a="http://schemas.openxmlformats.org/drawingml/2006/main" name="ACQF Powerpoint Template">
  <a:themeElements>
    <a:clrScheme name="ACQF Brand Colours">
      <a:dk1>
        <a:srgbClr val="24282A"/>
      </a:dk1>
      <a:lt1>
        <a:srgbClr val="FFFFFF"/>
      </a:lt1>
      <a:dk2>
        <a:srgbClr val="24282A"/>
      </a:dk2>
      <a:lt2>
        <a:srgbClr val="E7E6E6"/>
      </a:lt2>
      <a:accent1>
        <a:srgbClr val="00A643"/>
      </a:accent1>
      <a:accent2>
        <a:srgbClr val="202A44"/>
      </a:accent2>
      <a:accent3>
        <a:srgbClr val="CEB37E"/>
      </a:accent3>
      <a:accent4>
        <a:srgbClr val="971B2F"/>
      </a:accent4>
      <a:accent5>
        <a:srgbClr val="D3FFE5"/>
      </a:accent5>
      <a:accent6>
        <a:srgbClr val="DCE2EF"/>
      </a:accent6>
      <a:hlink>
        <a:srgbClr val="00A642"/>
      </a:hlink>
      <a:folHlink>
        <a:srgbClr val="003E1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QF Presentation Template" id="{83800E79-F0AB-5847-8558-45576A1CB479}" vid="{AF877182-3FCD-4A48-B930-52612EAC8F2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B2203B17F16D040A1E444A021DFF119" ma:contentTypeVersion="13" ma:contentTypeDescription="Create a new document." ma:contentTypeScope="" ma:versionID="cc17463928f62ac6b500ec925c92e8d1">
  <xsd:schema xmlns:xsd="http://www.w3.org/2001/XMLSchema" xmlns:xs="http://www.w3.org/2001/XMLSchema" xmlns:p="http://schemas.microsoft.com/office/2006/metadata/properties" xmlns:ns2="05ef24fd-2dda-45b0-83fd-a9e6f5cd7406" xmlns:ns3="9cf1f23c-94c0-4dcc-a7fa-999e323c9245" targetNamespace="http://schemas.microsoft.com/office/2006/metadata/properties" ma:root="true" ma:fieldsID="05921d15376b1b1f397b924ddace88f1" ns2:_="" ns3:_="">
    <xsd:import namespace="05ef24fd-2dda-45b0-83fd-a9e6f5cd7406"/>
    <xsd:import namespace="9cf1f23c-94c0-4dcc-a7fa-999e323c924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ef24fd-2dda-45b0-83fd-a9e6f5cd740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10ffe1f-c839-4a66-9ae8-9a2945e4919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cf1f23c-94c0-4dcc-a7fa-999e323c9245"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1c3438c5-9aa0-4ee5-85a2-9e811049bc4c}" ma:internalName="TaxCatchAll" ma:showField="CatchAllData" ma:web="9cf1f23c-94c0-4dcc-a7fa-999e323c924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ef24fd-2dda-45b0-83fd-a9e6f5cd7406">
      <Terms xmlns="http://schemas.microsoft.com/office/infopath/2007/PartnerControls"/>
    </lcf76f155ced4ddcb4097134ff3c332f>
    <TaxCatchAll xmlns="9cf1f23c-94c0-4dcc-a7fa-999e323c9245" xsi:nil="true"/>
  </documentManagement>
</p:properties>
</file>

<file path=customXml/itemProps1.xml><?xml version="1.0" encoding="utf-8"?>
<ds:datastoreItem xmlns:ds="http://schemas.openxmlformats.org/officeDocument/2006/customXml" ds:itemID="{6517FC0F-1EF0-43FA-A62C-C5D0DD282C4C}"/>
</file>

<file path=customXml/itemProps2.xml><?xml version="1.0" encoding="utf-8"?>
<ds:datastoreItem xmlns:ds="http://schemas.openxmlformats.org/officeDocument/2006/customXml" ds:itemID="{8ADD7DC9-267C-46B2-A209-B044F8F27A17}"/>
</file>

<file path=customXml/itemProps3.xml><?xml version="1.0" encoding="utf-8"?>
<ds:datastoreItem xmlns:ds="http://schemas.openxmlformats.org/officeDocument/2006/customXml" ds:itemID="{9EA81E6C-9896-4A08-9E41-CE36AE260D9B}"/>
</file>

<file path=docProps/app.xml><?xml version="1.0" encoding="utf-8"?>
<Properties xmlns="http://schemas.openxmlformats.org/officeDocument/2006/extended-properties" xmlns:vt="http://schemas.openxmlformats.org/officeDocument/2006/docPropsVTypes">
  <TotalTime>0</TotalTime>
  <Words>2916</Words>
  <Application>Microsoft Office PowerPoint</Application>
  <PresentationFormat>Widescreen</PresentationFormat>
  <Paragraphs>371</Paragraphs>
  <Slides>38</Slides>
  <Notes>15</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38</vt:i4>
      </vt:variant>
    </vt:vector>
  </HeadingPairs>
  <TitlesOfParts>
    <vt:vector size="49" baseType="lpstr">
      <vt:lpstr>Abadi</vt:lpstr>
      <vt:lpstr>Aptos</vt:lpstr>
      <vt:lpstr>Arial</vt:lpstr>
      <vt:lpstr>Calibri</vt:lpstr>
      <vt:lpstr>Nunito Sans</vt:lpstr>
      <vt:lpstr>Nunito Sans Black</vt:lpstr>
      <vt:lpstr>Nunito Sans ExtraBold</vt:lpstr>
      <vt:lpstr>Nunito Sans Light</vt:lpstr>
      <vt:lpstr>Wingdings</vt:lpstr>
      <vt:lpstr>2_ACQF Powerpoint Template</vt:lpstr>
      <vt:lpstr>ACQF Powerpoint Template</vt:lpstr>
      <vt:lpstr>PowerPoint Presentation</vt:lpstr>
      <vt:lpstr>Objectives:</vt:lpstr>
      <vt:lpstr>PowerPoint Presentation</vt:lpstr>
      <vt:lpstr>PowerPoint Presentation</vt:lpstr>
      <vt:lpstr>Main areas of activity of the ACQF</vt:lpstr>
      <vt:lpstr>PowerPoint Presentation</vt:lpstr>
      <vt:lpstr>Importance of referencing</vt:lpstr>
      <vt:lpstr>Referencing report</vt:lpstr>
      <vt:lpstr>2026 - New tools developed</vt:lpstr>
      <vt:lpstr>ACQF becomes operational!</vt:lpstr>
      <vt:lpstr>PowerPoint Presentation</vt:lpstr>
      <vt:lpstr>PowerPoint Presentation</vt:lpstr>
      <vt:lpstr>2026 - Focus on pilot RPL schemes</vt:lpstr>
      <vt:lpstr>PowerPoint Presentation</vt:lpstr>
      <vt:lpstr>QCP - Data Curators’ Interface   - open for manual and automatic data entry</vt:lpstr>
      <vt:lpstr>PowerPoint Presentation</vt:lpstr>
      <vt:lpstr>PowerPoint Presentation</vt:lpstr>
      <vt:lpstr>4. Common Skills Profiles:</vt:lpstr>
      <vt:lpstr>Common Profiles – in partnership with ILO and qualifications agencies</vt:lpstr>
      <vt:lpstr>PowerPoint Presentation</vt:lpstr>
      <vt:lpstr> 2. Support to countries</vt:lpstr>
      <vt:lpstr>Collaboration with Regional Economic Communities</vt:lpstr>
      <vt:lpstr>PowerPoint Presentation</vt:lpstr>
      <vt:lpstr>PowerPoint Presentation</vt:lpstr>
      <vt:lpstr>ACQF Network in 2025 – elections:  legitimacy and ownership</vt:lpstr>
      <vt:lpstr>PowerPoint Presentation</vt:lpstr>
      <vt:lpstr>PowerPoint Presentation</vt:lpstr>
      <vt:lpstr>Collaboration with All African Students Union</vt:lpstr>
      <vt:lpstr>Launch of surveys:</vt:lpstr>
      <vt:lpstr>PowerPoint Presentation</vt:lpstr>
      <vt:lpstr>PowerPoint Presentation</vt:lpstr>
      <vt:lpstr>Formal adoption of the ACQF policy  –   - November, AUC ministerial meeting</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Maria Rosenstock (ETF)</dc:creator>
  <cp:lastModifiedBy>Maria Rosenstock (ETF)</cp:lastModifiedBy>
  <cp:revision>3</cp:revision>
  <dcterms:created xsi:type="dcterms:W3CDTF">2026-04-07T14:18:31Z</dcterms:created>
  <dcterms:modified xsi:type="dcterms:W3CDTF">2026-07-27T22:07:24Z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0x0101009B2203B17F16D040A1E444A021DFF119</vt:lpwstr>
  </property>
</Properties>
</file>